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Caveat"/>
      <p:regular r:id="rId21"/>
      <p:bold r:id="rId22"/>
    </p:embeddedFon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BqxgAT7wujoUwC/9xzufpXRnU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ntold.com/stop-amazon-ads-related-searches-other-websit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ntold.com/stop-amazon-ads-related-searches-other-websit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markets/stocks/amzn/" TargetMode="External"/><Relationship Id="rId3" Type="http://schemas.openxmlformats.org/officeDocument/2006/relationships/hyperlink" Target="https://www.investopedia.com/terms/p/predictive-analytics.asp" TargetMode="External"/><Relationship Id="rId4" Type="http://schemas.openxmlformats.org/officeDocument/2006/relationships/hyperlink" Target="https://www.investopedia.com/terms/p/predictive-analytics.as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af493234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af4932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400">
                <a:solidFill>
                  <a:schemeClr val="dk2"/>
                </a:solidFill>
                <a:latin typeface="Nunito"/>
                <a:ea typeface="Nunito"/>
                <a:cs typeface="Nunito"/>
                <a:sym typeface="Nunito"/>
              </a:rPr>
              <a:t>Do we enjoy online stalking?</a:t>
            </a:r>
            <a:endParaRPr sz="1400">
              <a:solidFill>
                <a:schemeClr val="dk2"/>
              </a:solidFill>
              <a:latin typeface="Nunito"/>
              <a:ea typeface="Nunito"/>
              <a:cs typeface="Nunito"/>
              <a:sym typeface="Nunito"/>
            </a:endParaRPr>
          </a:p>
          <a:p>
            <a:pPr indent="0" lvl="0" marL="0" rtl="0" algn="l">
              <a:lnSpc>
                <a:spcPct val="90000"/>
              </a:lnSpc>
              <a:spcBef>
                <a:spcPts val="2100"/>
              </a:spcBef>
              <a:spcAft>
                <a:spcPts val="0"/>
              </a:spcAft>
              <a:buNone/>
            </a:pPr>
            <a:r>
              <a:t/>
            </a:r>
            <a:endParaRPr sz="1700">
              <a:solidFill>
                <a:schemeClr val="dk2"/>
              </a:solidFill>
              <a:latin typeface="Nunito"/>
              <a:ea typeface="Nunito"/>
              <a:cs typeface="Nunito"/>
              <a:sym typeface="Nunito"/>
            </a:endParaRPr>
          </a:p>
          <a:p>
            <a:pPr indent="0" lvl="0" marL="0" rtl="0" algn="l">
              <a:spcBef>
                <a:spcPts val="21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af493257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af49325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US" sz="1200">
                <a:latin typeface="Calibri"/>
                <a:ea typeface="Calibri"/>
                <a:cs typeface="Calibri"/>
                <a:sym typeface="Calibri"/>
              </a:rPr>
              <a:t>Amazon admits that its devices like the Echo is listening in as long as the wake word ”Alexa” is used.</a:t>
            </a:r>
            <a:endParaRPr sz="1200">
              <a:latin typeface="Calibri"/>
              <a:ea typeface="Calibri"/>
              <a:cs typeface="Calibri"/>
              <a:sym typeface="Calibri"/>
            </a:endParaRPr>
          </a:p>
          <a:p>
            <a:pPr indent="0" lvl="0" marL="0" rtl="0" algn="l">
              <a:spcBef>
                <a:spcPts val="0"/>
              </a:spcBef>
              <a:spcAft>
                <a:spcPts val="0"/>
              </a:spcAft>
              <a:buClr>
                <a:srgbClr val="000000"/>
              </a:buClr>
              <a:buFont typeface="Arial"/>
              <a:buNone/>
            </a:pPr>
            <a:r>
              <a:rPr lang="en-US" sz="1200">
                <a:latin typeface="Calibri"/>
                <a:ea typeface="Calibri"/>
                <a:cs typeface="Calibri"/>
                <a:sym typeface="Calibri"/>
              </a:rPr>
              <a:t>Users can view all the conversations that they’ve had with Alexa through a smart phone app. While reviewing this conversation history, many users have found that there were recorded conversations even when the wake word wasn’t used. Imagine having something like your ATM pin or a Social security number being recorded by Alexa. Breach of privacy.</a:t>
            </a:r>
            <a:endParaRPr sz="1200">
              <a:latin typeface="Calibri"/>
              <a:ea typeface="Calibri"/>
              <a:cs typeface="Calibri"/>
              <a:sym typeface="Calibri"/>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af4932576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af493257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5bcbfc22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5bcbfc2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 White </a:t>
            </a:r>
            <a:endParaRPr/>
          </a:p>
          <a:p>
            <a:pPr indent="-298450" lvl="0" marL="457200" rtl="0" algn="l">
              <a:spcBef>
                <a:spcPts val="0"/>
              </a:spcBef>
              <a:spcAft>
                <a:spcPts val="0"/>
              </a:spcAft>
              <a:buSzPts val="1100"/>
              <a:buChar char="-"/>
            </a:pPr>
            <a:r>
              <a:rPr lang="en-US" u="sng">
                <a:solidFill>
                  <a:schemeClr val="hlink"/>
                </a:solidFill>
                <a:hlinkClick r:id="rId2"/>
              </a:rPr>
              <a:t>https://www.techuntold.com/stop-amazon-ads-related-searches-other-websites/</a:t>
            </a:r>
            <a:r>
              <a:rPr lang="en-US"/>
              <a:t> </a:t>
            </a:r>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stop using amazon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specify your ad preferences - Account —&gt; Personalisation —&gt; Advertising preferences —&gt; Do not Personalize Ads from Amazon for this Internet Browser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stop using google - go incognito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clear cookies and preferences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clear browser history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af4932576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af493257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aeaa6638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aeaa663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 White </a:t>
            </a:r>
            <a:endParaRPr/>
          </a:p>
          <a:p>
            <a:pPr indent="-298450" lvl="0" marL="457200" rtl="0" algn="l">
              <a:spcBef>
                <a:spcPts val="0"/>
              </a:spcBef>
              <a:spcAft>
                <a:spcPts val="0"/>
              </a:spcAft>
              <a:buSzPts val="1100"/>
              <a:buChar char="-"/>
            </a:pPr>
            <a:r>
              <a:rPr lang="en-US" u="sng">
                <a:solidFill>
                  <a:schemeClr val="hlink"/>
                </a:solidFill>
                <a:hlinkClick r:id="rId2"/>
              </a:rPr>
              <a:t>https://www.techuntold.com/stop-amazon-ads-related-searches-other-websites/</a:t>
            </a:r>
            <a:r>
              <a:rPr lang="en-US"/>
              <a:t> </a:t>
            </a:r>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unplug your smart devices and remove alexa app from phone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update your preferences - to prevent them from using your data to improve their products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change the device to delete recording after 3 or 18 months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turn off Alexa’s microphone (activate / deactivate when you do not want it listening) </a:t>
            </a:r>
            <a:endParaRPr sz="1700">
              <a:solidFill>
                <a:schemeClr val="dk2"/>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turn off ‘drop - in’ settings (allows you to use an elexa or Echo as an intercom with other the other user having to pick up the call)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af493257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af493257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af4932576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af493257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af493257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af49325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2100"/>
              </a:spcAft>
              <a:buNone/>
            </a:pPr>
            <a:r>
              <a:rPr lang="en-US" sz="1400">
                <a:solidFill>
                  <a:schemeClr val="dk2"/>
                </a:solidFill>
                <a:latin typeface="Nunito"/>
                <a:ea typeface="Nunito"/>
                <a:cs typeface="Nunito"/>
                <a:sym typeface="Nunito"/>
              </a:rPr>
              <a:t>Who likes being stalked? </a:t>
            </a:r>
            <a:endParaRPr sz="1400">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5bcbfc22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5bcbfc2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af493257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af493257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5bcbfc22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5bcbfc2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700">
                <a:solidFill>
                  <a:schemeClr val="dk2"/>
                </a:solidFill>
                <a:latin typeface="Nunito"/>
                <a:ea typeface="Nunito"/>
                <a:cs typeface="Nunito"/>
                <a:sym typeface="Nunito"/>
              </a:rPr>
              <a:t>they are faster at analyzing your data -  </a:t>
            </a:r>
            <a:endParaRPr sz="1700">
              <a:solidFill>
                <a:schemeClr val="dk2"/>
              </a:solidFill>
              <a:latin typeface="Nunito"/>
              <a:ea typeface="Nunito"/>
              <a:cs typeface="Nunito"/>
              <a:sym typeface="Nunito"/>
            </a:endParaRPr>
          </a:p>
          <a:p>
            <a:pPr indent="0" lvl="0" marL="0" rtl="0" algn="l">
              <a:lnSpc>
                <a:spcPct val="90000"/>
              </a:lnSpc>
              <a:spcBef>
                <a:spcPts val="2100"/>
              </a:spcBef>
              <a:spcAft>
                <a:spcPts val="0"/>
              </a:spcAft>
              <a:buNone/>
            </a:pPr>
            <a:r>
              <a:rPr lang="en-US" sz="1700">
                <a:solidFill>
                  <a:schemeClr val="dk2"/>
                </a:solidFill>
                <a:latin typeface="Nunito"/>
                <a:ea typeface="Nunito"/>
                <a:cs typeface="Nunito"/>
                <a:sym typeface="Nunito"/>
              </a:rPr>
              <a:t>analytics are very personal </a:t>
            </a:r>
            <a:endParaRPr sz="1700">
              <a:solidFill>
                <a:schemeClr val="dk2"/>
              </a:solidFill>
              <a:latin typeface="Nunito"/>
              <a:ea typeface="Nunito"/>
              <a:cs typeface="Nunito"/>
              <a:sym typeface="Nunito"/>
            </a:endParaRPr>
          </a:p>
          <a:p>
            <a:pPr indent="0" lvl="0" marL="0" rtl="0" algn="l">
              <a:lnSpc>
                <a:spcPct val="90000"/>
              </a:lnSpc>
              <a:spcBef>
                <a:spcPts val="2100"/>
              </a:spcBef>
              <a:spcAft>
                <a:spcPts val="0"/>
              </a:spcAft>
              <a:buNone/>
            </a:pPr>
            <a:r>
              <a:rPr lang="en-US" sz="1700">
                <a:solidFill>
                  <a:schemeClr val="dk2"/>
                </a:solidFill>
                <a:latin typeface="Nunito"/>
                <a:ea typeface="Nunito"/>
                <a:cs typeface="Nunito"/>
                <a:sym typeface="Nunito"/>
              </a:rPr>
              <a:t>the results are directly seen through ads on all webpages</a:t>
            </a:r>
            <a:endParaRPr sz="1700">
              <a:solidFill>
                <a:schemeClr val="dk2"/>
              </a:solidFill>
              <a:latin typeface="Nunito"/>
              <a:ea typeface="Nunito"/>
              <a:cs typeface="Nunito"/>
              <a:sym typeface="Nunito"/>
            </a:endParaRPr>
          </a:p>
          <a:p>
            <a:pPr indent="0" lvl="0" marL="0" rtl="0" algn="l">
              <a:lnSpc>
                <a:spcPct val="90000"/>
              </a:lnSpc>
              <a:spcBef>
                <a:spcPts val="2100"/>
              </a:spcBef>
              <a:spcAft>
                <a:spcPts val="0"/>
              </a:spcAft>
              <a:buNone/>
            </a:pPr>
            <a:r>
              <a:t/>
            </a:r>
            <a:endParaRPr sz="1700">
              <a:solidFill>
                <a:schemeClr val="dk2"/>
              </a:solidFill>
              <a:latin typeface="Nunito"/>
              <a:ea typeface="Nunito"/>
              <a:cs typeface="Nunito"/>
              <a:sym typeface="Nunito"/>
            </a:endParaRPr>
          </a:p>
          <a:p>
            <a:pPr indent="0" lvl="0" marL="0" rtl="0" algn="l">
              <a:lnSpc>
                <a:spcPct val="90000"/>
              </a:lnSpc>
              <a:spcBef>
                <a:spcPts val="2100"/>
              </a:spcBef>
              <a:spcAft>
                <a:spcPts val="0"/>
              </a:spcAft>
              <a:buNone/>
            </a:pPr>
            <a:r>
              <a:rPr lang="en-US" sz="1700">
                <a:solidFill>
                  <a:schemeClr val="dk2"/>
                </a:solidFill>
                <a:latin typeface="Nunito"/>
                <a:ea typeface="Nunito"/>
                <a:cs typeface="Nunito"/>
                <a:sym typeface="Nunito"/>
              </a:rPr>
              <a:t>consistent - directed approaches - they know when you are on your email </a:t>
            </a:r>
            <a:endParaRPr sz="1300">
              <a:solidFill>
                <a:srgbClr val="111111"/>
              </a:solidFill>
              <a:highlight>
                <a:schemeClr val="lt1"/>
              </a:highlight>
            </a:endParaRPr>
          </a:p>
          <a:p>
            <a:pPr indent="0" lvl="0" marL="0" rtl="0" algn="l">
              <a:lnSpc>
                <a:spcPct val="90000"/>
              </a:lnSpc>
              <a:spcBef>
                <a:spcPts val="2100"/>
              </a:spcBef>
              <a:spcAft>
                <a:spcPts val="0"/>
              </a:spcAft>
              <a:buNone/>
            </a:pPr>
            <a:r>
              <a:rPr lang="en-US" sz="1300">
                <a:solidFill>
                  <a:srgbClr val="111111"/>
                </a:solidFill>
                <a:highlight>
                  <a:schemeClr val="lt1"/>
                </a:highlight>
              </a:rPr>
              <a:t>Amazon.com, Inc. (</a:t>
            </a:r>
            <a:r>
              <a:rPr lang="en-US" sz="1300" u="sng">
                <a:solidFill>
                  <a:srgbClr val="2C40D0"/>
                </a:solidFill>
                <a:hlinkClick r:id="rId2"/>
              </a:rPr>
              <a:t>AMZN</a:t>
            </a:r>
            <a:r>
              <a:rPr lang="en-US" sz="1300">
                <a:solidFill>
                  <a:srgbClr val="111111"/>
                </a:solidFill>
                <a:highlight>
                  <a:schemeClr val="lt1"/>
                </a:highlight>
              </a:rPr>
              <a:t>) is a leader in collecting, storing, processing, and analyzing personal information from you and every other customer as a means of determining how customers are spending their money. </a:t>
            </a:r>
            <a:endParaRPr sz="1300">
              <a:solidFill>
                <a:srgbClr val="111111"/>
              </a:solidFill>
              <a:highlight>
                <a:schemeClr val="lt1"/>
              </a:highlight>
            </a:endParaRPr>
          </a:p>
          <a:p>
            <a:pPr indent="0" lvl="0" marL="0" rtl="0" algn="l">
              <a:lnSpc>
                <a:spcPct val="90000"/>
              </a:lnSpc>
              <a:spcBef>
                <a:spcPts val="2100"/>
              </a:spcBef>
              <a:spcAft>
                <a:spcPts val="0"/>
              </a:spcAft>
              <a:buNone/>
            </a:pPr>
            <a:r>
              <a:t/>
            </a:r>
            <a:endParaRPr sz="1300">
              <a:solidFill>
                <a:srgbClr val="111111"/>
              </a:solidFill>
              <a:highlight>
                <a:schemeClr val="lt1"/>
              </a:highlight>
            </a:endParaRPr>
          </a:p>
          <a:p>
            <a:pPr indent="0" lvl="0" marL="0" rtl="0" algn="l">
              <a:lnSpc>
                <a:spcPct val="90000"/>
              </a:lnSpc>
              <a:spcBef>
                <a:spcPts val="2100"/>
              </a:spcBef>
              <a:spcAft>
                <a:spcPts val="2100"/>
              </a:spcAft>
              <a:buNone/>
            </a:pPr>
            <a:r>
              <a:rPr lang="en-US" sz="1300">
                <a:solidFill>
                  <a:srgbClr val="111111"/>
                </a:solidFill>
                <a:highlight>
                  <a:schemeClr val="lt1"/>
                </a:highlight>
              </a:rPr>
              <a:t>The company uses</a:t>
            </a:r>
            <a:r>
              <a:rPr lang="en-US" sz="1300">
                <a:solidFill>
                  <a:srgbClr val="111111"/>
                </a:solidFill>
                <a:highlight>
                  <a:schemeClr val="lt1"/>
                </a:highlight>
                <a:uFill>
                  <a:noFill/>
                </a:uFill>
                <a:hlinkClick r:id="rId3"/>
              </a:rPr>
              <a:t> </a:t>
            </a:r>
            <a:r>
              <a:rPr lang="en-US" sz="1300" u="sng">
                <a:solidFill>
                  <a:srgbClr val="2C40D0"/>
                </a:solidFill>
                <a:hlinkClick r:id="rId4"/>
              </a:rPr>
              <a:t>predictive analytics</a:t>
            </a:r>
            <a:r>
              <a:rPr lang="en-US" sz="1300">
                <a:solidFill>
                  <a:srgbClr val="111111"/>
                </a:solidFill>
                <a:highlight>
                  <a:schemeClr val="lt1"/>
                </a:highlight>
              </a:rPr>
              <a:t> for targeted marketing to increase customer satisfaction and build company loyalty.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5bcbfc22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5bcbfc2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market basket analysis - analyzing customer cart </a:t>
            </a:r>
            <a:endParaRPr/>
          </a:p>
          <a:p>
            <a:pPr indent="-298450" lvl="0" marL="457200" rtl="0" algn="l">
              <a:spcBef>
                <a:spcPts val="0"/>
              </a:spcBef>
              <a:spcAft>
                <a:spcPts val="0"/>
              </a:spcAft>
              <a:buSzPts val="1100"/>
              <a:buChar char="-"/>
            </a:pPr>
            <a:r>
              <a:rPr lang="en-US"/>
              <a:t>determining associate product recommendations </a:t>
            </a:r>
            <a:endParaRPr/>
          </a:p>
          <a:p>
            <a:pPr indent="-298450" lvl="0" marL="457200" rtl="0" algn="l">
              <a:spcBef>
                <a:spcPts val="0"/>
              </a:spcBef>
              <a:spcAft>
                <a:spcPts val="0"/>
              </a:spcAft>
              <a:buSzPts val="1100"/>
              <a:buChar char="-"/>
            </a:pPr>
            <a:r>
              <a:rPr lang="en-US"/>
              <a:t>pros:</a:t>
            </a:r>
            <a:r>
              <a:rPr lang="en-US" sz="1700">
                <a:solidFill>
                  <a:schemeClr val="dk2"/>
                </a:solidFill>
                <a:latin typeface="Nunito"/>
                <a:ea typeface="Nunito"/>
                <a:cs typeface="Nunito"/>
                <a:sym typeface="Nunito"/>
              </a:rPr>
              <a:t>helping you remember all the items you need/ want ( or didn’t know you even wanted/ needed) </a:t>
            </a:r>
            <a:endParaRPr sz="1700">
              <a:solidFill>
                <a:schemeClr val="dk2"/>
              </a:solidFill>
              <a:latin typeface="Nunito"/>
              <a:ea typeface="Nunito"/>
              <a:cs typeface="Nunito"/>
              <a:sym typeface="Nunito"/>
            </a:endParaRPr>
          </a:p>
          <a:p>
            <a:pPr indent="-342900" lvl="1" marL="914400" rtl="0" algn="l">
              <a:lnSpc>
                <a:spcPct val="90000"/>
              </a:lnSpc>
              <a:spcBef>
                <a:spcPts val="0"/>
              </a:spcBef>
              <a:spcAft>
                <a:spcPts val="0"/>
              </a:spcAft>
              <a:buClr>
                <a:schemeClr val="dk1"/>
              </a:buClr>
              <a:buSzPts val="1800"/>
              <a:buFont typeface="Nunito"/>
              <a:buChar char="-"/>
            </a:pPr>
            <a:r>
              <a:rPr lang="en-US" sz="1700">
                <a:solidFill>
                  <a:schemeClr val="dk2"/>
                </a:solidFill>
                <a:latin typeface="Nunito"/>
                <a:ea typeface="Nunito"/>
                <a:cs typeface="Nunito"/>
                <a:sym typeface="Nunito"/>
              </a:rPr>
              <a:t>personalized recommendations </a:t>
            </a:r>
            <a:endParaRPr/>
          </a:p>
          <a:p>
            <a:pPr indent="-298450" lvl="0" marL="457200" rtl="0" algn="l">
              <a:spcBef>
                <a:spcPts val="0"/>
              </a:spcBef>
              <a:spcAft>
                <a:spcPts val="0"/>
              </a:spcAft>
              <a:buSzPts val="1100"/>
              <a:buChar char="-"/>
            </a:pPr>
            <a:r>
              <a:rPr lang="en-US"/>
              <a:t>cons: </a:t>
            </a:r>
            <a:r>
              <a:rPr lang="en-US" sz="1700">
                <a:solidFill>
                  <a:schemeClr val="dk2"/>
                </a:solidFill>
                <a:latin typeface="Nunito"/>
                <a:ea typeface="Nunito"/>
                <a:cs typeface="Nunito"/>
                <a:sym typeface="Nunito"/>
              </a:rPr>
              <a:t>watching and analyzing everything thing you do - not only your actions on Amazon</a:t>
            </a:r>
            <a:endParaRPr/>
          </a:p>
        </p:txBody>
      </p:sp>
      <p:sp>
        <p:nvSpPr>
          <p:cNvPr id="323" name="Google Shape;32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Nunito"/>
              <a:buChar char="-"/>
            </a:pPr>
            <a:r>
              <a:t/>
            </a:r>
            <a:endParaRPr sz="1700">
              <a:solidFill>
                <a:schemeClr val="dk2"/>
              </a:solidFill>
              <a:latin typeface="Nunito"/>
              <a:ea typeface="Nunito"/>
              <a:cs typeface="Nunito"/>
              <a:sym typeface="Nunito"/>
            </a:endParaRPr>
          </a:p>
        </p:txBody>
      </p:sp>
      <p:sp>
        <p:nvSpPr>
          <p:cNvPr id="347" name="Google Shape;34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af493257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af49325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notes: </a:t>
            </a:r>
            <a:endParaRPr/>
          </a:p>
          <a:p>
            <a:pPr indent="-298450" lvl="0" marL="457200" rtl="0" algn="l">
              <a:spcBef>
                <a:spcPts val="0"/>
              </a:spcBef>
              <a:spcAft>
                <a:spcPts val="0"/>
              </a:spcAft>
              <a:buSzPts val="1100"/>
              <a:buChar char="-"/>
            </a:pPr>
            <a:r>
              <a:rPr lang="en-US"/>
              <a:t>pros: helpful device, enables people to have a smart house - turn on the lights, play music, turn up the heat all without getting off the coach!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6aeaa6638c_0_15"/>
          <p:cNvGrpSpPr/>
          <p:nvPr/>
        </p:nvGrpSpPr>
        <p:grpSpPr>
          <a:xfrm>
            <a:off x="9790426" y="4546120"/>
            <a:ext cx="2255173" cy="2310006"/>
            <a:chOff x="7343003" y="3409675"/>
            <a:chExt cx="1691422" cy="1732548"/>
          </a:xfrm>
        </p:grpSpPr>
        <p:grpSp>
          <p:nvGrpSpPr>
            <p:cNvPr id="11" name="Google Shape;11;g6aeaa6638c_0_15"/>
            <p:cNvGrpSpPr/>
            <p:nvPr/>
          </p:nvGrpSpPr>
          <p:grpSpPr>
            <a:xfrm>
              <a:off x="7343003" y="4453711"/>
              <a:ext cx="316800" cy="688513"/>
              <a:chOff x="7343003" y="4453711"/>
              <a:chExt cx="316800" cy="688513"/>
            </a:xfrm>
          </p:grpSpPr>
          <p:sp>
            <p:nvSpPr>
              <p:cNvPr id="12" name="Google Shape;12;g6aeaa6638c_0_15"/>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6aeaa6638c_0_15"/>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g6aeaa6638c_0_15"/>
            <p:cNvGrpSpPr/>
            <p:nvPr/>
          </p:nvGrpSpPr>
          <p:grpSpPr>
            <a:xfrm>
              <a:off x="7801210" y="4105700"/>
              <a:ext cx="316800" cy="1036523"/>
              <a:chOff x="7801210" y="4105700"/>
              <a:chExt cx="316800" cy="1036523"/>
            </a:xfrm>
          </p:grpSpPr>
          <p:sp>
            <p:nvSpPr>
              <p:cNvPr id="15" name="Google Shape;15;g6aeaa6638c_0_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6aeaa6638c_0_15"/>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6aeaa6638c_0_15"/>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6aeaa6638c_0_15"/>
            <p:cNvGrpSpPr/>
            <p:nvPr/>
          </p:nvGrpSpPr>
          <p:grpSpPr>
            <a:xfrm>
              <a:off x="8259418" y="3757688"/>
              <a:ext cx="316800" cy="1384535"/>
              <a:chOff x="8259418" y="3757688"/>
              <a:chExt cx="316800" cy="1384535"/>
            </a:xfrm>
          </p:grpSpPr>
          <p:sp>
            <p:nvSpPr>
              <p:cNvPr id="19" name="Google Shape;19;g6aeaa6638c_0_15"/>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6aeaa6638c_0_15"/>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6aeaa6638c_0_15"/>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6aeaa6638c_0_15"/>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g6aeaa6638c_0_15"/>
            <p:cNvGrpSpPr/>
            <p:nvPr/>
          </p:nvGrpSpPr>
          <p:grpSpPr>
            <a:xfrm>
              <a:off x="8717625" y="3409675"/>
              <a:ext cx="316800" cy="1732548"/>
              <a:chOff x="8717625" y="3409675"/>
              <a:chExt cx="316800" cy="1732548"/>
            </a:xfrm>
          </p:grpSpPr>
          <p:sp>
            <p:nvSpPr>
              <p:cNvPr id="24" name="Google Shape;24;g6aeaa6638c_0_15"/>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6aeaa6638c_0_1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6aeaa6638c_0_15"/>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6aeaa6638c_0_15"/>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6aeaa6638c_0_15"/>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g6aeaa6638c_0_15"/>
          <p:cNvGrpSpPr/>
          <p:nvPr/>
        </p:nvGrpSpPr>
        <p:grpSpPr>
          <a:xfrm>
            <a:off x="6724502" y="0"/>
            <a:ext cx="5085303" cy="5118675"/>
            <a:chOff x="5043503" y="0"/>
            <a:chExt cx="3814072" cy="3839102"/>
          </a:xfrm>
        </p:grpSpPr>
        <p:sp>
          <p:nvSpPr>
            <p:cNvPr id="30" name="Google Shape;30;g6aeaa6638c_0_15"/>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6aeaa6638c_0_15"/>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g6aeaa6638c_0_15"/>
            <p:cNvGrpSpPr/>
            <p:nvPr/>
          </p:nvGrpSpPr>
          <p:grpSpPr>
            <a:xfrm>
              <a:off x="7647812" y="2704283"/>
              <a:ext cx="635219" cy="635219"/>
              <a:chOff x="6725724" y="2701260"/>
              <a:chExt cx="1208101" cy="1208100"/>
            </a:xfrm>
          </p:grpSpPr>
          <p:sp>
            <p:nvSpPr>
              <p:cNvPr id="33" name="Google Shape;33;g6aeaa6638c_0_15"/>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6aeaa6638c_0_15"/>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6aeaa6638c_0_15"/>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6aeaa6638c_0_15"/>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g6aeaa6638c_0_15"/>
            <p:cNvGrpSpPr/>
            <p:nvPr/>
          </p:nvGrpSpPr>
          <p:grpSpPr>
            <a:xfrm>
              <a:off x="7952720" y="179238"/>
              <a:ext cx="873165" cy="873003"/>
              <a:chOff x="7754428" y="208725"/>
              <a:chExt cx="541800" cy="541800"/>
            </a:xfrm>
          </p:grpSpPr>
          <p:sp>
            <p:nvSpPr>
              <p:cNvPr id="38" name="Google Shape;38;g6aeaa6638c_0_15"/>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6aeaa6638c_0_15"/>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6aeaa6638c_0_15"/>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6aeaa6638c_0_15"/>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6aeaa6638c_0_15"/>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6aeaa6638c_0_15"/>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6aeaa6638c_0_15"/>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6aeaa6638c_0_1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g6aeaa6638c_0_15"/>
          <p:cNvSpPr txBox="1"/>
          <p:nvPr>
            <p:ph type="ctrTitle"/>
          </p:nvPr>
        </p:nvSpPr>
        <p:spPr>
          <a:xfrm>
            <a:off x="1098667" y="2151750"/>
            <a:ext cx="56739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g6aeaa6638c_0_15"/>
          <p:cNvSpPr txBox="1"/>
          <p:nvPr>
            <p:ph idx="1" type="subTitle"/>
          </p:nvPr>
        </p:nvSpPr>
        <p:spPr>
          <a:xfrm>
            <a:off x="1098667" y="4795067"/>
            <a:ext cx="5673900" cy="927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g6aeaa6638c_0_1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6aeaa6638c_0_147"/>
          <p:cNvGrpSpPr/>
          <p:nvPr/>
        </p:nvGrpSpPr>
        <p:grpSpPr>
          <a:xfrm>
            <a:off x="69" y="5465463"/>
            <a:ext cx="12191743" cy="1392365"/>
            <a:chOff x="52" y="4099200"/>
            <a:chExt cx="9144036" cy="1044300"/>
          </a:xfrm>
        </p:grpSpPr>
        <p:grpSp>
          <p:nvGrpSpPr>
            <p:cNvPr id="143" name="Google Shape;143;g6aeaa6638c_0_147"/>
            <p:cNvGrpSpPr/>
            <p:nvPr/>
          </p:nvGrpSpPr>
          <p:grpSpPr>
            <a:xfrm>
              <a:off x="52" y="4309200"/>
              <a:ext cx="231622" cy="834300"/>
              <a:chOff x="2688737" y="4301380"/>
              <a:chExt cx="231900" cy="834300"/>
            </a:xfrm>
          </p:grpSpPr>
          <p:sp>
            <p:nvSpPr>
              <p:cNvPr id="144" name="Google Shape;144;g6aeaa6638c_0_14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g6aeaa6638c_0_14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g6aeaa6638c_0_14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g6aeaa6638c_0_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g6aeaa6638c_0_147"/>
            <p:cNvGrpSpPr/>
            <p:nvPr/>
          </p:nvGrpSpPr>
          <p:grpSpPr>
            <a:xfrm>
              <a:off x="371406" y="4099200"/>
              <a:ext cx="231622" cy="1044300"/>
              <a:chOff x="2688737" y="4091380"/>
              <a:chExt cx="231900" cy="1044300"/>
            </a:xfrm>
          </p:grpSpPr>
          <p:sp>
            <p:nvSpPr>
              <p:cNvPr id="149" name="Google Shape;149;g6aeaa6638c_0_14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6aeaa6638c_0_14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6aeaa6638c_0_14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g6aeaa6638c_0_147"/>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g6aeaa6638c_0_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g6aeaa6638c_0_147"/>
            <p:cNvGrpSpPr/>
            <p:nvPr/>
          </p:nvGrpSpPr>
          <p:grpSpPr>
            <a:xfrm>
              <a:off x="742761" y="4309200"/>
              <a:ext cx="231622" cy="834300"/>
              <a:chOff x="2688737" y="4301380"/>
              <a:chExt cx="231900" cy="834300"/>
            </a:xfrm>
          </p:grpSpPr>
          <p:sp>
            <p:nvSpPr>
              <p:cNvPr id="155" name="Google Shape;155;g6aeaa6638c_0_14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6aeaa6638c_0_14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6aeaa6638c_0_14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g6aeaa6638c_0_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g6aeaa6638c_0_147"/>
            <p:cNvGrpSpPr/>
            <p:nvPr/>
          </p:nvGrpSpPr>
          <p:grpSpPr>
            <a:xfrm>
              <a:off x="1114115" y="4518900"/>
              <a:ext cx="231622" cy="624600"/>
              <a:chOff x="2688737" y="4511080"/>
              <a:chExt cx="231900" cy="624600"/>
            </a:xfrm>
          </p:grpSpPr>
          <p:sp>
            <p:nvSpPr>
              <p:cNvPr id="160" name="Google Shape;160;g6aeaa6638c_0_14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6aeaa6638c_0_14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6aeaa6638c_0_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6aeaa6638c_0_147"/>
            <p:cNvGrpSpPr/>
            <p:nvPr/>
          </p:nvGrpSpPr>
          <p:grpSpPr>
            <a:xfrm>
              <a:off x="1856753" y="4099200"/>
              <a:ext cx="231600" cy="1044300"/>
              <a:chOff x="1856753" y="4099200"/>
              <a:chExt cx="231600" cy="1044300"/>
            </a:xfrm>
          </p:grpSpPr>
          <p:sp>
            <p:nvSpPr>
              <p:cNvPr id="164" name="Google Shape;164;g6aeaa6638c_0_147"/>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6aeaa6638c_0_147"/>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6aeaa6638c_0_147"/>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g6aeaa6638c_0_14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6aeaa6638c_0_147"/>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g6aeaa6638c_0_147"/>
            <p:cNvGrpSpPr/>
            <p:nvPr/>
          </p:nvGrpSpPr>
          <p:grpSpPr>
            <a:xfrm>
              <a:off x="2228107" y="4309200"/>
              <a:ext cx="231600" cy="834300"/>
              <a:chOff x="2228107" y="4309200"/>
              <a:chExt cx="231600" cy="834300"/>
            </a:xfrm>
          </p:grpSpPr>
          <p:sp>
            <p:nvSpPr>
              <p:cNvPr id="170" name="Google Shape;170;g6aeaa6638c_0_147"/>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6aeaa6638c_0_147"/>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6aeaa6638c_0_147"/>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g6aeaa6638c_0_147"/>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g6aeaa6638c_0_147"/>
            <p:cNvGrpSpPr/>
            <p:nvPr/>
          </p:nvGrpSpPr>
          <p:grpSpPr>
            <a:xfrm>
              <a:off x="2599462" y="4518900"/>
              <a:ext cx="231600" cy="624600"/>
              <a:chOff x="2599462" y="4518900"/>
              <a:chExt cx="231600" cy="624600"/>
            </a:xfrm>
          </p:grpSpPr>
          <p:sp>
            <p:nvSpPr>
              <p:cNvPr id="175" name="Google Shape;175;g6aeaa6638c_0_147"/>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6aeaa6638c_0_147"/>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6aeaa6638c_0_14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6aeaa6638c_0_147"/>
            <p:cNvGrpSpPr/>
            <p:nvPr/>
          </p:nvGrpSpPr>
          <p:grpSpPr>
            <a:xfrm>
              <a:off x="3342171" y="4099200"/>
              <a:ext cx="231600" cy="1044300"/>
              <a:chOff x="3342171" y="4099200"/>
              <a:chExt cx="231600" cy="1044300"/>
            </a:xfrm>
          </p:grpSpPr>
          <p:sp>
            <p:nvSpPr>
              <p:cNvPr id="179" name="Google Shape;179;g6aeaa6638c_0_147"/>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6aeaa6638c_0_147"/>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6aeaa6638c_0_147"/>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6aeaa6638c_0_147"/>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g6aeaa6638c_0_147"/>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g6aeaa6638c_0_147"/>
            <p:cNvGrpSpPr/>
            <p:nvPr/>
          </p:nvGrpSpPr>
          <p:grpSpPr>
            <a:xfrm>
              <a:off x="3713525" y="4309200"/>
              <a:ext cx="231600" cy="834300"/>
              <a:chOff x="3713525" y="4309200"/>
              <a:chExt cx="231600" cy="834300"/>
            </a:xfrm>
          </p:grpSpPr>
          <p:sp>
            <p:nvSpPr>
              <p:cNvPr id="185" name="Google Shape;185;g6aeaa6638c_0_147"/>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6aeaa6638c_0_147"/>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6aeaa6638c_0_14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g6aeaa6638c_0_147"/>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g6aeaa6638c_0_147"/>
            <p:cNvGrpSpPr/>
            <p:nvPr/>
          </p:nvGrpSpPr>
          <p:grpSpPr>
            <a:xfrm>
              <a:off x="1485398" y="4309200"/>
              <a:ext cx="231600" cy="834300"/>
              <a:chOff x="1485398" y="4309200"/>
              <a:chExt cx="231600" cy="834300"/>
            </a:xfrm>
          </p:grpSpPr>
          <p:sp>
            <p:nvSpPr>
              <p:cNvPr id="190" name="Google Shape;190;g6aeaa6638c_0_147"/>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6aeaa6638c_0_147"/>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6aeaa6638c_0_147"/>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g6aeaa6638c_0_147"/>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g6aeaa6638c_0_147"/>
            <p:cNvGrpSpPr/>
            <p:nvPr/>
          </p:nvGrpSpPr>
          <p:grpSpPr>
            <a:xfrm>
              <a:off x="4084879" y="4518900"/>
              <a:ext cx="231600" cy="624600"/>
              <a:chOff x="4084879" y="4518900"/>
              <a:chExt cx="231600" cy="624600"/>
            </a:xfrm>
          </p:grpSpPr>
          <p:sp>
            <p:nvSpPr>
              <p:cNvPr id="195" name="Google Shape;195;g6aeaa6638c_0_147"/>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6aeaa6638c_0_147"/>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6aeaa6638c_0_14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6aeaa6638c_0_147"/>
            <p:cNvGrpSpPr/>
            <p:nvPr/>
          </p:nvGrpSpPr>
          <p:grpSpPr>
            <a:xfrm>
              <a:off x="2970816" y="4309200"/>
              <a:ext cx="231600" cy="834300"/>
              <a:chOff x="2970816" y="4309200"/>
              <a:chExt cx="231600" cy="834300"/>
            </a:xfrm>
          </p:grpSpPr>
          <p:sp>
            <p:nvSpPr>
              <p:cNvPr id="199" name="Google Shape;199;g6aeaa6638c_0_147"/>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6aeaa6638c_0_147"/>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6aeaa6638c_0_147"/>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g6aeaa6638c_0_147"/>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g6aeaa6638c_0_147"/>
            <p:cNvGrpSpPr/>
            <p:nvPr/>
          </p:nvGrpSpPr>
          <p:grpSpPr>
            <a:xfrm>
              <a:off x="4456234" y="4309200"/>
              <a:ext cx="231600" cy="834300"/>
              <a:chOff x="4456234" y="4309200"/>
              <a:chExt cx="231600" cy="834300"/>
            </a:xfrm>
          </p:grpSpPr>
          <p:sp>
            <p:nvSpPr>
              <p:cNvPr id="204" name="Google Shape;204;g6aeaa6638c_0_147"/>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6aeaa6638c_0_147"/>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6aeaa6638c_0_147"/>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g6aeaa6638c_0_14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g6aeaa6638c_0_147"/>
            <p:cNvGrpSpPr/>
            <p:nvPr/>
          </p:nvGrpSpPr>
          <p:grpSpPr>
            <a:xfrm>
              <a:off x="4827588" y="4099200"/>
              <a:ext cx="231600" cy="1044300"/>
              <a:chOff x="4827588" y="4099200"/>
              <a:chExt cx="231600" cy="1044300"/>
            </a:xfrm>
          </p:grpSpPr>
          <p:sp>
            <p:nvSpPr>
              <p:cNvPr id="209" name="Google Shape;209;g6aeaa6638c_0_147"/>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6aeaa6638c_0_147"/>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6aeaa6638c_0_147"/>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6aeaa6638c_0_147"/>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6aeaa6638c_0_147"/>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g6aeaa6638c_0_147"/>
            <p:cNvGrpSpPr/>
            <p:nvPr/>
          </p:nvGrpSpPr>
          <p:grpSpPr>
            <a:xfrm>
              <a:off x="5198943" y="4309200"/>
              <a:ext cx="231600" cy="834300"/>
              <a:chOff x="5198943" y="4309200"/>
              <a:chExt cx="231600" cy="834300"/>
            </a:xfrm>
          </p:grpSpPr>
          <p:sp>
            <p:nvSpPr>
              <p:cNvPr id="215" name="Google Shape;215;g6aeaa6638c_0_147"/>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6aeaa6638c_0_147"/>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6aeaa6638c_0_14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g6aeaa6638c_0_147"/>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g6aeaa6638c_0_147"/>
            <p:cNvGrpSpPr/>
            <p:nvPr/>
          </p:nvGrpSpPr>
          <p:grpSpPr>
            <a:xfrm>
              <a:off x="5570297" y="4518900"/>
              <a:ext cx="231600" cy="624600"/>
              <a:chOff x="5570297" y="4518900"/>
              <a:chExt cx="231600" cy="624600"/>
            </a:xfrm>
          </p:grpSpPr>
          <p:sp>
            <p:nvSpPr>
              <p:cNvPr id="220" name="Google Shape;220;g6aeaa6638c_0_147"/>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6aeaa6638c_0_147"/>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6aeaa6638c_0_147"/>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6aeaa6638c_0_147"/>
            <p:cNvGrpSpPr/>
            <p:nvPr/>
          </p:nvGrpSpPr>
          <p:grpSpPr>
            <a:xfrm>
              <a:off x="5941652" y="4309200"/>
              <a:ext cx="231600" cy="834300"/>
              <a:chOff x="5941652" y="4309200"/>
              <a:chExt cx="231600" cy="834300"/>
            </a:xfrm>
          </p:grpSpPr>
          <p:sp>
            <p:nvSpPr>
              <p:cNvPr id="224" name="Google Shape;224;g6aeaa6638c_0_147"/>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6aeaa6638c_0_147"/>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6aeaa6638c_0_147"/>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6aeaa6638c_0_14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g6aeaa6638c_0_147"/>
            <p:cNvGrpSpPr/>
            <p:nvPr/>
          </p:nvGrpSpPr>
          <p:grpSpPr>
            <a:xfrm>
              <a:off x="6313006" y="4099200"/>
              <a:ext cx="231600" cy="1044300"/>
              <a:chOff x="6313006" y="4099200"/>
              <a:chExt cx="231600" cy="1044300"/>
            </a:xfrm>
          </p:grpSpPr>
          <p:sp>
            <p:nvSpPr>
              <p:cNvPr id="229" name="Google Shape;229;g6aeaa6638c_0_147"/>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6aeaa6638c_0_147"/>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6aeaa6638c_0_147"/>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6aeaa6638c_0_147"/>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6aeaa6638c_0_147"/>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g6aeaa6638c_0_147"/>
            <p:cNvGrpSpPr/>
            <p:nvPr/>
          </p:nvGrpSpPr>
          <p:grpSpPr>
            <a:xfrm>
              <a:off x="6684361" y="4309200"/>
              <a:ext cx="231600" cy="834300"/>
              <a:chOff x="6684361" y="4309200"/>
              <a:chExt cx="231600" cy="834300"/>
            </a:xfrm>
          </p:grpSpPr>
          <p:sp>
            <p:nvSpPr>
              <p:cNvPr id="235" name="Google Shape;235;g6aeaa6638c_0_147"/>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6aeaa6638c_0_147"/>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6aeaa6638c_0_14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g6aeaa6638c_0_147"/>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g6aeaa6638c_0_147"/>
            <p:cNvGrpSpPr/>
            <p:nvPr/>
          </p:nvGrpSpPr>
          <p:grpSpPr>
            <a:xfrm>
              <a:off x="7055715" y="4518900"/>
              <a:ext cx="231600" cy="624600"/>
              <a:chOff x="7055715" y="4518900"/>
              <a:chExt cx="231600" cy="624600"/>
            </a:xfrm>
          </p:grpSpPr>
          <p:sp>
            <p:nvSpPr>
              <p:cNvPr id="240" name="Google Shape;240;g6aeaa6638c_0_147"/>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6aeaa6638c_0_147"/>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6aeaa6638c_0_147"/>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6aeaa6638c_0_147"/>
            <p:cNvGrpSpPr/>
            <p:nvPr/>
          </p:nvGrpSpPr>
          <p:grpSpPr>
            <a:xfrm>
              <a:off x="7798424" y="4099200"/>
              <a:ext cx="231600" cy="1044300"/>
              <a:chOff x="7798424" y="4099200"/>
              <a:chExt cx="231600" cy="1044300"/>
            </a:xfrm>
          </p:grpSpPr>
          <p:sp>
            <p:nvSpPr>
              <p:cNvPr id="244" name="Google Shape;244;g6aeaa6638c_0_147"/>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6aeaa6638c_0_147"/>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6aeaa6638c_0_147"/>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g6aeaa6638c_0_1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g6aeaa6638c_0_147"/>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g6aeaa6638c_0_147"/>
            <p:cNvGrpSpPr/>
            <p:nvPr/>
          </p:nvGrpSpPr>
          <p:grpSpPr>
            <a:xfrm>
              <a:off x="8169779" y="4309200"/>
              <a:ext cx="231600" cy="834300"/>
              <a:chOff x="8169779" y="4309200"/>
              <a:chExt cx="231600" cy="834300"/>
            </a:xfrm>
          </p:grpSpPr>
          <p:sp>
            <p:nvSpPr>
              <p:cNvPr id="250" name="Google Shape;250;g6aeaa6638c_0_147"/>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6aeaa6638c_0_147"/>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6aeaa6638c_0_147"/>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6aeaa6638c_0_147"/>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g6aeaa6638c_0_147"/>
            <p:cNvGrpSpPr/>
            <p:nvPr/>
          </p:nvGrpSpPr>
          <p:grpSpPr>
            <a:xfrm>
              <a:off x="7427070" y="4309200"/>
              <a:ext cx="231600" cy="834300"/>
              <a:chOff x="7427070" y="4309200"/>
              <a:chExt cx="231600" cy="834300"/>
            </a:xfrm>
          </p:grpSpPr>
          <p:sp>
            <p:nvSpPr>
              <p:cNvPr id="255" name="Google Shape;255;g6aeaa6638c_0_147"/>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6aeaa6638c_0_147"/>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6aeaa6638c_0_14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g6aeaa6638c_0_147"/>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g6aeaa6638c_0_147"/>
            <p:cNvGrpSpPr/>
            <p:nvPr/>
          </p:nvGrpSpPr>
          <p:grpSpPr>
            <a:xfrm>
              <a:off x="8541133" y="4518900"/>
              <a:ext cx="231600" cy="624600"/>
              <a:chOff x="8541133" y="4518900"/>
              <a:chExt cx="231600" cy="624600"/>
            </a:xfrm>
          </p:grpSpPr>
          <p:sp>
            <p:nvSpPr>
              <p:cNvPr id="260" name="Google Shape;260;g6aeaa6638c_0_147"/>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6aeaa6638c_0_147"/>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6aeaa6638c_0_147"/>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6aeaa6638c_0_147"/>
            <p:cNvGrpSpPr/>
            <p:nvPr/>
          </p:nvGrpSpPr>
          <p:grpSpPr>
            <a:xfrm>
              <a:off x="8912488" y="4309200"/>
              <a:ext cx="231600" cy="834300"/>
              <a:chOff x="8912488" y="4309200"/>
              <a:chExt cx="231600" cy="834300"/>
            </a:xfrm>
          </p:grpSpPr>
          <p:sp>
            <p:nvSpPr>
              <p:cNvPr id="264" name="Google Shape;264;g6aeaa6638c_0_147"/>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6aeaa6638c_0_147"/>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6aeaa6638c_0_147"/>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6aeaa6638c_0_14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g6aeaa6638c_0_147"/>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6aeaa6638c_0_147"/>
          <p:cNvSpPr txBox="1"/>
          <p:nvPr>
            <p:ph idx="1" type="body"/>
          </p:nvPr>
        </p:nvSpPr>
        <p:spPr>
          <a:xfrm>
            <a:off x="1851500" y="3616400"/>
            <a:ext cx="8489100" cy="1481700"/>
          </a:xfrm>
          <a:prstGeom prst="rect">
            <a:avLst/>
          </a:prstGeom>
        </p:spPr>
        <p:txBody>
          <a:bodyPr anchorCtr="0" anchor="t" bIns="121900" lIns="121900" spcFirstLastPara="1" rIns="121900" wrap="square" tIns="121900">
            <a:no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2100"/>
              </a:spcBef>
              <a:spcAft>
                <a:spcPts val="0"/>
              </a:spcAft>
              <a:buClr>
                <a:schemeClr val="lt1"/>
              </a:buClr>
              <a:buSzPts val="1500"/>
              <a:buChar char="○"/>
              <a:defRPr>
                <a:solidFill>
                  <a:schemeClr val="lt1"/>
                </a:solidFill>
              </a:defRPr>
            </a:lvl2pPr>
            <a:lvl3pPr indent="-323850" lvl="2" marL="1371600" algn="ctr">
              <a:spcBef>
                <a:spcPts val="2100"/>
              </a:spcBef>
              <a:spcAft>
                <a:spcPts val="0"/>
              </a:spcAft>
              <a:buClr>
                <a:schemeClr val="lt1"/>
              </a:buClr>
              <a:buSzPts val="1500"/>
              <a:buChar char="■"/>
              <a:defRPr>
                <a:solidFill>
                  <a:schemeClr val="lt1"/>
                </a:solidFill>
              </a:defRPr>
            </a:lvl3pPr>
            <a:lvl4pPr indent="-323850" lvl="3" marL="1828800" algn="ctr">
              <a:spcBef>
                <a:spcPts val="2100"/>
              </a:spcBef>
              <a:spcAft>
                <a:spcPts val="0"/>
              </a:spcAft>
              <a:buClr>
                <a:schemeClr val="lt1"/>
              </a:buClr>
              <a:buSzPts val="1500"/>
              <a:buChar char="●"/>
              <a:defRPr>
                <a:solidFill>
                  <a:schemeClr val="lt1"/>
                </a:solidFill>
              </a:defRPr>
            </a:lvl4pPr>
            <a:lvl5pPr indent="-323850" lvl="4" marL="2286000" algn="ctr">
              <a:spcBef>
                <a:spcPts val="2100"/>
              </a:spcBef>
              <a:spcAft>
                <a:spcPts val="0"/>
              </a:spcAft>
              <a:buClr>
                <a:schemeClr val="lt1"/>
              </a:buClr>
              <a:buSzPts val="1500"/>
              <a:buChar char="○"/>
              <a:defRPr>
                <a:solidFill>
                  <a:schemeClr val="lt1"/>
                </a:solidFill>
              </a:defRPr>
            </a:lvl5pPr>
            <a:lvl6pPr indent="-323850" lvl="5" marL="2743200" algn="ctr">
              <a:spcBef>
                <a:spcPts val="2100"/>
              </a:spcBef>
              <a:spcAft>
                <a:spcPts val="0"/>
              </a:spcAft>
              <a:buClr>
                <a:schemeClr val="lt1"/>
              </a:buClr>
              <a:buSzPts val="1500"/>
              <a:buChar char="■"/>
              <a:defRPr>
                <a:solidFill>
                  <a:schemeClr val="lt1"/>
                </a:solidFill>
              </a:defRPr>
            </a:lvl6pPr>
            <a:lvl7pPr indent="-323850" lvl="6" marL="3200400" algn="ctr">
              <a:spcBef>
                <a:spcPts val="2100"/>
              </a:spcBef>
              <a:spcAft>
                <a:spcPts val="0"/>
              </a:spcAft>
              <a:buClr>
                <a:schemeClr val="lt1"/>
              </a:buClr>
              <a:buSzPts val="1500"/>
              <a:buChar char="●"/>
              <a:defRPr>
                <a:solidFill>
                  <a:schemeClr val="lt1"/>
                </a:solidFill>
              </a:defRPr>
            </a:lvl7pPr>
            <a:lvl8pPr indent="-323850" lvl="7" marL="3657600" algn="ctr">
              <a:spcBef>
                <a:spcPts val="2100"/>
              </a:spcBef>
              <a:spcAft>
                <a:spcPts val="0"/>
              </a:spcAft>
              <a:buClr>
                <a:schemeClr val="lt1"/>
              </a:buClr>
              <a:buSzPts val="1500"/>
              <a:buChar char="○"/>
              <a:defRPr>
                <a:solidFill>
                  <a:schemeClr val="lt1"/>
                </a:solidFill>
              </a:defRPr>
            </a:lvl8pPr>
            <a:lvl9pPr indent="-323850" lvl="8" marL="4114800" algn="ctr">
              <a:spcBef>
                <a:spcPts val="2100"/>
              </a:spcBef>
              <a:spcAft>
                <a:spcPts val="2100"/>
              </a:spcAft>
              <a:buClr>
                <a:schemeClr val="lt1"/>
              </a:buClr>
              <a:buSzPts val="1500"/>
              <a:buChar char="■"/>
              <a:defRPr>
                <a:solidFill>
                  <a:schemeClr val="lt1"/>
                </a:solidFill>
              </a:defRPr>
            </a:lvl9pPr>
          </a:lstStyle>
          <a:p/>
        </p:txBody>
      </p:sp>
      <p:sp>
        <p:nvSpPr>
          <p:cNvPr id="270" name="Google Shape;270;g6aeaa6638c_0_14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g6aeaa6638c_0_27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3" name="Shape 273"/>
        <p:cNvGrpSpPr/>
        <p:nvPr/>
      </p:nvGrpSpPr>
      <p:grpSpPr>
        <a:xfrm>
          <a:off x="0" y="0"/>
          <a:ext cx="0" cy="0"/>
          <a:chOff x="0" y="0"/>
          <a:chExt cx="0" cy="0"/>
        </a:xfrm>
      </p:grpSpPr>
      <p:sp>
        <p:nvSpPr>
          <p:cNvPr id="274" name="Google Shape;274;g6aeaa6638c_0_2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5" name="Google Shape;275;g6aeaa6638c_0_27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276" name="Google Shape;276;g6aeaa6638c_0_27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g6aeaa6638c_0_27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g6aeaa6638c_0_2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279" name="Shape 279"/>
        <p:cNvGrpSpPr/>
        <p:nvPr/>
      </p:nvGrpSpPr>
      <p:grpSpPr>
        <a:xfrm>
          <a:off x="0" y="0"/>
          <a:ext cx="0" cy="0"/>
          <a:chOff x="0" y="0"/>
          <a:chExt cx="0" cy="0"/>
        </a:xfrm>
      </p:grpSpPr>
      <p:sp>
        <p:nvSpPr>
          <p:cNvPr id="280" name="Google Shape;280;g6aeaa6638c_0_28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1" name="Google Shape;281;g6aeaa6638c_0_28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2100"/>
              </a:spcBef>
              <a:spcAft>
                <a:spcPts val="0"/>
              </a:spcAft>
              <a:buClr>
                <a:srgbClr val="888888"/>
              </a:buClr>
              <a:buSzPts val="2000"/>
              <a:buNone/>
              <a:defRPr sz="2000">
                <a:solidFill>
                  <a:srgbClr val="888888"/>
                </a:solidFill>
              </a:defRPr>
            </a:lvl2pPr>
            <a:lvl3pPr indent="-228600" lvl="2" marL="1371600" rtl="0" algn="l">
              <a:lnSpc>
                <a:spcPct val="90000"/>
              </a:lnSpc>
              <a:spcBef>
                <a:spcPts val="2100"/>
              </a:spcBef>
              <a:spcAft>
                <a:spcPts val="0"/>
              </a:spcAft>
              <a:buClr>
                <a:srgbClr val="888888"/>
              </a:buClr>
              <a:buSzPts val="1800"/>
              <a:buNone/>
              <a:defRPr sz="1800">
                <a:solidFill>
                  <a:srgbClr val="888888"/>
                </a:solidFill>
              </a:defRPr>
            </a:lvl3pPr>
            <a:lvl4pPr indent="-228600" lvl="3" marL="1828800" rtl="0" algn="l">
              <a:lnSpc>
                <a:spcPct val="90000"/>
              </a:lnSpc>
              <a:spcBef>
                <a:spcPts val="2100"/>
              </a:spcBef>
              <a:spcAft>
                <a:spcPts val="0"/>
              </a:spcAft>
              <a:buClr>
                <a:srgbClr val="888888"/>
              </a:buClr>
              <a:buSzPts val="1600"/>
              <a:buNone/>
              <a:defRPr sz="1600">
                <a:solidFill>
                  <a:srgbClr val="888888"/>
                </a:solidFill>
              </a:defRPr>
            </a:lvl4pPr>
            <a:lvl5pPr indent="-228600" lvl="4" marL="2286000" rtl="0" algn="l">
              <a:lnSpc>
                <a:spcPct val="90000"/>
              </a:lnSpc>
              <a:spcBef>
                <a:spcPts val="2100"/>
              </a:spcBef>
              <a:spcAft>
                <a:spcPts val="0"/>
              </a:spcAft>
              <a:buClr>
                <a:srgbClr val="888888"/>
              </a:buClr>
              <a:buSzPts val="1600"/>
              <a:buNone/>
              <a:defRPr sz="1600">
                <a:solidFill>
                  <a:srgbClr val="888888"/>
                </a:solidFill>
              </a:defRPr>
            </a:lvl5pPr>
            <a:lvl6pPr indent="-228600" lvl="5" marL="2743200" rtl="0" algn="l">
              <a:lnSpc>
                <a:spcPct val="90000"/>
              </a:lnSpc>
              <a:spcBef>
                <a:spcPts val="2100"/>
              </a:spcBef>
              <a:spcAft>
                <a:spcPts val="0"/>
              </a:spcAft>
              <a:buClr>
                <a:srgbClr val="888888"/>
              </a:buClr>
              <a:buSzPts val="1600"/>
              <a:buNone/>
              <a:defRPr sz="1600">
                <a:solidFill>
                  <a:srgbClr val="888888"/>
                </a:solidFill>
              </a:defRPr>
            </a:lvl6pPr>
            <a:lvl7pPr indent="-228600" lvl="6" marL="3200400" rtl="0" algn="l">
              <a:lnSpc>
                <a:spcPct val="90000"/>
              </a:lnSpc>
              <a:spcBef>
                <a:spcPts val="2100"/>
              </a:spcBef>
              <a:spcAft>
                <a:spcPts val="0"/>
              </a:spcAft>
              <a:buClr>
                <a:srgbClr val="888888"/>
              </a:buClr>
              <a:buSzPts val="1600"/>
              <a:buNone/>
              <a:defRPr sz="1600">
                <a:solidFill>
                  <a:srgbClr val="888888"/>
                </a:solidFill>
              </a:defRPr>
            </a:lvl7pPr>
            <a:lvl8pPr indent="-228600" lvl="7" marL="3657600" rtl="0" algn="l">
              <a:lnSpc>
                <a:spcPct val="90000"/>
              </a:lnSpc>
              <a:spcBef>
                <a:spcPts val="2100"/>
              </a:spcBef>
              <a:spcAft>
                <a:spcPts val="0"/>
              </a:spcAft>
              <a:buClr>
                <a:srgbClr val="888888"/>
              </a:buClr>
              <a:buSzPts val="1600"/>
              <a:buNone/>
              <a:defRPr sz="1600">
                <a:solidFill>
                  <a:srgbClr val="888888"/>
                </a:solidFill>
              </a:defRPr>
            </a:lvl8pPr>
            <a:lvl9pPr indent="-228600" lvl="8" marL="4114800" rtl="0" algn="l">
              <a:lnSpc>
                <a:spcPct val="90000"/>
              </a:lnSpc>
              <a:spcBef>
                <a:spcPts val="2100"/>
              </a:spcBef>
              <a:spcAft>
                <a:spcPts val="2100"/>
              </a:spcAft>
              <a:buClr>
                <a:srgbClr val="888888"/>
              </a:buClr>
              <a:buSzPts val="1600"/>
              <a:buNone/>
              <a:defRPr sz="1600">
                <a:solidFill>
                  <a:srgbClr val="888888"/>
                </a:solidFill>
              </a:defRPr>
            </a:lvl9pPr>
          </a:lstStyle>
          <a:p/>
        </p:txBody>
      </p:sp>
      <p:sp>
        <p:nvSpPr>
          <p:cNvPr id="282" name="Google Shape;282;g6aeaa6638c_0_28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3" name="Google Shape;283;g6aeaa6638c_0_28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4" name="Google Shape;284;g6aeaa6638c_0_2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6aeaa6638c_0_55"/>
          <p:cNvGrpSpPr/>
          <p:nvPr/>
        </p:nvGrpSpPr>
        <p:grpSpPr>
          <a:xfrm>
            <a:off x="195687" y="4541"/>
            <a:ext cx="1644245" cy="1846001"/>
            <a:chOff x="146769" y="3406"/>
            <a:chExt cx="1233215" cy="1384535"/>
          </a:xfrm>
        </p:grpSpPr>
        <p:grpSp>
          <p:nvGrpSpPr>
            <p:cNvPr id="51" name="Google Shape;51;g6aeaa6638c_0_55"/>
            <p:cNvGrpSpPr/>
            <p:nvPr/>
          </p:nvGrpSpPr>
          <p:grpSpPr>
            <a:xfrm>
              <a:off x="1063183" y="3406"/>
              <a:ext cx="316800" cy="688513"/>
              <a:chOff x="1063183" y="3406"/>
              <a:chExt cx="316800" cy="688513"/>
            </a:xfrm>
          </p:grpSpPr>
          <p:sp>
            <p:nvSpPr>
              <p:cNvPr id="52" name="Google Shape;52;g6aeaa6638c_0_5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6aeaa6638c_0_5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g6aeaa6638c_0_55"/>
            <p:cNvGrpSpPr/>
            <p:nvPr/>
          </p:nvGrpSpPr>
          <p:grpSpPr>
            <a:xfrm>
              <a:off x="604976" y="3406"/>
              <a:ext cx="316800" cy="1036524"/>
              <a:chOff x="604976" y="3406"/>
              <a:chExt cx="316800" cy="1036524"/>
            </a:xfrm>
          </p:grpSpPr>
          <p:sp>
            <p:nvSpPr>
              <p:cNvPr id="55" name="Google Shape;55;g6aeaa6638c_0_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6aeaa6638c_0_5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6aeaa6638c_0_5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6aeaa6638c_0_55"/>
            <p:cNvGrpSpPr/>
            <p:nvPr/>
          </p:nvGrpSpPr>
          <p:grpSpPr>
            <a:xfrm>
              <a:off x="146769" y="3406"/>
              <a:ext cx="316800" cy="1384535"/>
              <a:chOff x="146769" y="3406"/>
              <a:chExt cx="316800" cy="1384535"/>
            </a:xfrm>
          </p:grpSpPr>
          <p:sp>
            <p:nvSpPr>
              <p:cNvPr id="59" name="Google Shape;59;g6aeaa6638c_0_5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6aeaa6638c_0_5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6aeaa6638c_0_5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g6aeaa6638c_0_5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g6aeaa6638c_0_55"/>
          <p:cNvGrpSpPr/>
          <p:nvPr/>
        </p:nvGrpSpPr>
        <p:grpSpPr>
          <a:xfrm>
            <a:off x="9033219" y="3871914"/>
            <a:ext cx="2914791" cy="2985925"/>
            <a:chOff x="6775084" y="2904008"/>
            <a:chExt cx="2186148" cy="2239500"/>
          </a:xfrm>
        </p:grpSpPr>
        <p:grpSp>
          <p:nvGrpSpPr>
            <p:cNvPr id="64" name="Google Shape;64;g6aeaa6638c_0_55"/>
            <p:cNvGrpSpPr/>
            <p:nvPr/>
          </p:nvGrpSpPr>
          <p:grpSpPr>
            <a:xfrm>
              <a:off x="6775084" y="4253708"/>
              <a:ext cx="409500" cy="889800"/>
              <a:chOff x="6775084" y="4253708"/>
              <a:chExt cx="409500" cy="889800"/>
            </a:xfrm>
          </p:grpSpPr>
          <p:sp>
            <p:nvSpPr>
              <p:cNvPr id="65" name="Google Shape;65;g6aeaa6638c_0_5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6aeaa6638c_0_5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g6aeaa6638c_0_55"/>
            <p:cNvGrpSpPr/>
            <p:nvPr/>
          </p:nvGrpSpPr>
          <p:grpSpPr>
            <a:xfrm>
              <a:off x="7367299" y="3804008"/>
              <a:ext cx="409500" cy="1339500"/>
              <a:chOff x="7367299" y="3804008"/>
              <a:chExt cx="409500" cy="1339500"/>
            </a:xfrm>
          </p:grpSpPr>
          <p:sp>
            <p:nvSpPr>
              <p:cNvPr id="68" name="Google Shape;68;g6aeaa6638c_0_5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6aeaa6638c_0_5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6aeaa6638c_0_5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6aeaa6638c_0_55"/>
            <p:cNvGrpSpPr/>
            <p:nvPr/>
          </p:nvGrpSpPr>
          <p:grpSpPr>
            <a:xfrm>
              <a:off x="7959516" y="3354008"/>
              <a:ext cx="409500" cy="1789500"/>
              <a:chOff x="7959516" y="3354008"/>
              <a:chExt cx="409500" cy="1789500"/>
            </a:xfrm>
          </p:grpSpPr>
          <p:sp>
            <p:nvSpPr>
              <p:cNvPr id="72" name="Google Shape;72;g6aeaa6638c_0_5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6aeaa6638c_0_5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6aeaa6638c_0_5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6aeaa6638c_0_5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g6aeaa6638c_0_55"/>
            <p:cNvGrpSpPr/>
            <p:nvPr/>
          </p:nvGrpSpPr>
          <p:grpSpPr>
            <a:xfrm>
              <a:off x="8551731" y="2904008"/>
              <a:ext cx="409500" cy="2239500"/>
              <a:chOff x="8551731" y="2904008"/>
              <a:chExt cx="409500" cy="2239500"/>
            </a:xfrm>
          </p:grpSpPr>
          <p:sp>
            <p:nvSpPr>
              <p:cNvPr id="77" name="Google Shape;77;g6aeaa6638c_0_5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6aeaa6638c_0_5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6aeaa6638c_0_5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6aeaa6638c_0_5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6aeaa6638c_0_5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g6aeaa6638c_0_55"/>
          <p:cNvSpPr txBox="1"/>
          <p:nvPr>
            <p:ph type="title"/>
          </p:nvPr>
        </p:nvSpPr>
        <p:spPr>
          <a:xfrm>
            <a:off x="1098667" y="2151767"/>
            <a:ext cx="78105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g6aeaa6638c_0_5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g6aeaa6638c_0_90"/>
          <p:cNvGrpSpPr/>
          <p:nvPr/>
        </p:nvGrpSpPr>
        <p:grpSpPr>
          <a:xfrm>
            <a:off x="834621" y="399168"/>
            <a:ext cx="1332416" cy="1332416"/>
            <a:chOff x="348199" y="179450"/>
            <a:chExt cx="1116300" cy="1116300"/>
          </a:xfrm>
        </p:grpSpPr>
        <p:sp>
          <p:nvSpPr>
            <p:cNvPr id="86" name="Google Shape;86;g6aeaa6638c_0_9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6aeaa6638c_0_9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g6aeaa6638c_0_90"/>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g6aeaa6638c_0_90"/>
          <p:cNvSpPr txBox="1"/>
          <p:nvPr>
            <p:ph idx="1" type="body"/>
          </p:nvPr>
        </p:nvSpPr>
        <p:spPr>
          <a:xfrm>
            <a:off x="1738400" y="2653400"/>
            <a:ext cx="93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0" name="Google Shape;90;g6aeaa6638c_0_90"/>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6aeaa6638c_0_97"/>
          <p:cNvGrpSpPr/>
          <p:nvPr/>
        </p:nvGrpSpPr>
        <p:grpSpPr>
          <a:xfrm>
            <a:off x="834621" y="399168"/>
            <a:ext cx="1332416" cy="1332416"/>
            <a:chOff x="348199" y="179450"/>
            <a:chExt cx="1116300" cy="1116300"/>
          </a:xfrm>
        </p:grpSpPr>
        <p:sp>
          <p:nvSpPr>
            <p:cNvPr id="93" name="Google Shape;93;g6aeaa6638c_0_9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6aeaa6638c_0_9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6aeaa6638c_0_97"/>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g6aeaa6638c_0_97"/>
          <p:cNvSpPr txBox="1"/>
          <p:nvPr>
            <p:ph idx="1" type="body"/>
          </p:nvPr>
        </p:nvSpPr>
        <p:spPr>
          <a:xfrm>
            <a:off x="17384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7" name="Google Shape;97;g6aeaa6638c_0_97"/>
          <p:cNvSpPr txBox="1"/>
          <p:nvPr>
            <p:ph idx="2" type="body"/>
          </p:nvPr>
        </p:nvSpPr>
        <p:spPr>
          <a:xfrm>
            <a:off x="65382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8" name="Google Shape;98;g6aeaa6638c_0_9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g6aeaa6638c_0_105"/>
          <p:cNvGrpSpPr/>
          <p:nvPr/>
        </p:nvGrpSpPr>
        <p:grpSpPr>
          <a:xfrm>
            <a:off x="834621" y="399168"/>
            <a:ext cx="1332416" cy="1332416"/>
            <a:chOff x="348199" y="179450"/>
            <a:chExt cx="1116300" cy="1116300"/>
          </a:xfrm>
        </p:grpSpPr>
        <p:sp>
          <p:nvSpPr>
            <p:cNvPr id="101" name="Google Shape;101;g6aeaa6638c_0_10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6aeaa6638c_0_10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6aeaa6638c_0_105"/>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g6aeaa6638c_0_10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g6aeaa6638c_0_111"/>
          <p:cNvGrpSpPr/>
          <p:nvPr/>
        </p:nvGrpSpPr>
        <p:grpSpPr>
          <a:xfrm>
            <a:off x="834621" y="399168"/>
            <a:ext cx="1332416" cy="1332416"/>
            <a:chOff x="348199" y="179450"/>
            <a:chExt cx="1116300" cy="1116300"/>
          </a:xfrm>
        </p:grpSpPr>
        <p:sp>
          <p:nvSpPr>
            <p:cNvPr id="107" name="Google Shape;107;g6aeaa6638c_0_11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6aeaa6638c_0_11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g6aeaa6638c_0_111"/>
          <p:cNvSpPr txBox="1"/>
          <p:nvPr>
            <p:ph type="title"/>
          </p:nvPr>
        </p:nvSpPr>
        <p:spPr>
          <a:xfrm>
            <a:off x="1738400" y="798100"/>
            <a:ext cx="4416000" cy="21201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g6aeaa6638c_0_111"/>
          <p:cNvSpPr txBox="1"/>
          <p:nvPr>
            <p:ph idx="1" type="body"/>
          </p:nvPr>
        </p:nvSpPr>
        <p:spPr>
          <a:xfrm>
            <a:off x="1738400" y="3079567"/>
            <a:ext cx="4416000" cy="29625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11" name="Google Shape;111;g6aeaa6638c_0_1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6aeaa6638c_0_118"/>
          <p:cNvGrpSpPr/>
          <p:nvPr/>
        </p:nvGrpSpPr>
        <p:grpSpPr>
          <a:xfrm>
            <a:off x="9155392" y="1742"/>
            <a:ext cx="3023192" cy="3468833"/>
            <a:chOff x="6790514" y="1306"/>
            <a:chExt cx="2267451" cy="2601690"/>
          </a:xfrm>
        </p:grpSpPr>
        <p:grpSp>
          <p:nvGrpSpPr>
            <p:cNvPr id="114" name="Google Shape;114;g6aeaa6638c_0_118"/>
            <p:cNvGrpSpPr/>
            <p:nvPr/>
          </p:nvGrpSpPr>
          <p:grpSpPr>
            <a:xfrm>
              <a:off x="7067465" y="1306"/>
              <a:ext cx="1990500" cy="1990200"/>
              <a:chOff x="7067465" y="1306"/>
              <a:chExt cx="1990500" cy="1990200"/>
            </a:xfrm>
          </p:grpSpPr>
          <p:sp>
            <p:nvSpPr>
              <p:cNvPr id="115" name="Google Shape;115;g6aeaa6638c_0_11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6aeaa6638c_0_11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6aeaa6638c_0_11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g6aeaa6638c_0_118"/>
            <p:cNvGrpSpPr/>
            <p:nvPr/>
          </p:nvGrpSpPr>
          <p:grpSpPr>
            <a:xfrm>
              <a:off x="8207126" y="1807996"/>
              <a:ext cx="795000" cy="795000"/>
              <a:chOff x="8207126" y="1807996"/>
              <a:chExt cx="795000" cy="795000"/>
            </a:xfrm>
          </p:grpSpPr>
          <p:sp>
            <p:nvSpPr>
              <p:cNvPr id="119" name="Google Shape;119;g6aeaa6638c_0_11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6aeaa6638c_0_11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6aeaa6638c_0_11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6aeaa6638c_0_118"/>
            <p:cNvGrpSpPr/>
            <p:nvPr/>
          </p:nvGrpSpPr>
          <p:grpSpPr>
            <a:xfrm>
              <a:off x="6790514" y="118857"/>
              <a:ext cx="548700" cy="548700"/>
              <a:chOff x="6790514" y="118857"/>
              <a:chExt cx="548700" cy="548700"/>
            </a:xfrm>
          </p:grpSpPr>
          <p:sp>
            <p:nvSpPr>
              <p:cNvPr id="123" name="Google Shape;123;g6aeaa6638c_0_11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6aeaa6638c_0_11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g6aeaa6638c_0_118"/>
          <p:cNvSpPr txBox="1"/>
          <p:nvPr>
            <p:ph type="title"/>
          </p:nvPr>
        </p:nvSpPr>
        <p:spPr>
          <a:xfrm>
            <a:off x="1098667" y="1018133"/>
            <a:ext cx="7810500" cy="476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g6aeaa6638c_0_11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6aeaa6638c_0_133"/>
          <p:cNvGrpSpPr/>
          <p:nvPr/>
        </p:nvGrpSpPr>
        <p:grpSpPr>
          <a:xfrm>
            <a:off x="834621" y="399168"/>
            <a:ext cx="1332416" cy="1332416"/>
            <a:chOff x="348199" y="179450"/>
            <a:chExt cx="1116300" cy="1116300"/>
          </a:xfrm>
        </p:grpSpPr>
        <p:sp>
          <p:nvSpPr>
            <p:cNvPr id="129" name="Google Shape;129;g6aeaa6638c_0_13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g6aeaa6638c_0_13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g6aeaa6638c_0_133"/>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g6aeaa6638c_0_133"/>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g6aeaa6638c_0_133"/>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34" name="Google Shape;134;g6aeaa6638c_0_133"/>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g6aeaa6638c_0_141"/>
          <p:cNvGrpSpPr/>
          <p:nvPr/>
        </p:nvGrpSpPr>
        <p:grpSpPr>
          <a:xfrm>
            <a:off x="951176" y="5129497"/>
            <a:ext cx="1100560" cy="1100560"/>
            <a:chOff x="348199" y="179450"/>
            <a:chExt cx="1116300" cy="1116300"/>
          </a:xfrm>
        </p:grpSpPr>
        <p:sp>
          <p:nvSpPr>
            <p:cNvPr id="137" name="Google Shape;137;g6aeaa6638c_0_14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g6aeaa6638c_0_14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g6aeaa6638c_0_141"/>
          <p:cNvSpPr txBox="1"/>
          <p:nvPr>
            <p:ph idx="1" type="body"/>
          </p:nvPr>
        </p:nvSpPr>
        <p:spPr>
          <a:xfrm>
            <a:off x="1738400" y="5518633"/>
            <a:ext cx="7790700" cy="713100"/>
          </a:xfrm>
          <a:prstGeom prst="rect">
            <a:avLst/>
          </a:prstGeom>
        </p:spPr>
        <p:txBody>
          <a:bodyPr anchorCtr="0" anchor="t"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40" name="Google Shape;140;g6aeaa6638c_0_14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g6aeaa6638c_0_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g6aeaa6638c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g6aeaa6638c_0_1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7.jp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31.jpg"/><Relationship Id="rId5"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16.jpg"/><Relationship Id="rId7"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www.investopedia.com/articles/insights/090716/7-ways-amazon-uses-big-data-stalk-you-amzn.asp" TargetMode="External"/><Relationship Id="rId4" Type="http://schemas.openxmlformats.org/officeDocument/2006/relationships/hyperlink" Target="https://www.techuntold.com/stop-amazon-ads-related-searches-other-websites/" TargetMode="External"/><Relationship Id="rId5" Type="http://schemas.openxmlformats.org/officeDocument/2006/relationships/hyperlink" Target="https://blogs.wsj.com/digits/2014/01/17/amazon-wants-to-ship-your-package-before-you-buy-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5.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g6af493234a_0_0"/>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6af4932576_0_19"/>
          <p:cNvSpPr txBox="1"/>
          <p:nvPr>
            <p:ph type="title"/>
          </p:nvPr>
        </p:nvSpPr>
        <p:spPr>
          <a:xfrm>
            <a:off x="1738400" y="798100"/>
            <a:ext cx="4125600" cy="5132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Alexa is Listening ….. Always </a:t>
            </a:r>
            <a:endParaRPr/>
          </a:p>
        </p:txBody>
      </p:sp>
      <p:pic>
        <p:nvPicPr>
          <p:cNvPr id="362" name="Google Shape;362;g6af4932576_0_19"/>
          <p:cNvPicPr preferRelativeResize="0"/>
          <p:nvPr/>
        </p:nvPicPr>
        <p:blipFill>
          <a:blip r:embed="rId3">
            <a:alphaModFix/>
          </a:blip>
          <a:stretch>
            <a:fillRect/>
          </a:stretch>
        </p:blipFill>
        <p:spPr>
          <a:xfrm>
            <a:off x="6195400" y="142300"/>
            <a:ext cx="5454924" cy="3465725"/>
          </a:xfrm>
          <a:prstGeom prst="rect">
            <a:avLst/>
          </a:prstGeom>
          <a:noFill/>
          <a:ln>
            <a:noFill/>
          </a:ln>
        </p:spPr>
      </p:pic>
      <p:pic>
        <p:nvPicPr>
          <p:cNvPr id="363" name="Google Shape;363;g6af4932576_0_19"/>
          <p:cNvPicPr preferRelativeResize="0"/>
          <p:nvPr/>
        </p:nvPicPr>
        <p:blipFill>
          <a:blip r:embed="rId4">
            <a:alphaModFix/>
          </a:blip>
          <a:stretch>
            <a:fillRect/>
          </a:stretch>
        </p:blipFill>
        <p:spPr>
          <a:xfrm>
            <a:off x="283650" y="3438770"/>
            <a:ext cx="5735399" cy="3228379"/>
          </a:xfrm>
          <a:prstGeom prst="rect">
            <a:avLst/>
          </a:prstGeom>
          <a:noFill/>
          <a:ln>
            <a:noFill/>
          </a:ln>
        </p:spPr>
      </p:pic>
      <p:pic>
        <p:nvPicPr>
          <p:cNvPr id="364" name="Google Shape;364;g6af4932576_0_19"/>
          <p:cNvPicPr preferRelativeResize="0"/>
          <p:nvPr/>
        </p:nvPicPr>
        <p:blipFill>
          <a:blip r:embed="rId5">
            <a:alphaModFix/>
          </a:blip>
          <a:stretch>
            <a:fillRect/>
          </a:stretch>
        </p:blipFill>
        <p:spPr>
          <a:xfrm>
            <a:off x="6195400" y="3718200"/>
            <a:ext cx="5124424" cy="2987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g6af4932576_0_27"/>
          <p:cNvSpPr txBox="1"/>
          <p:nvPr>
            <p:ph type="title"/>
          </p:nvPr>
        </p:nvSpPr>
        <p:spPr>
          <a:xfrm>
            <a:off x="1738400" y="798100"/>
            <a:ext cx="3340500" cy="5151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Feeling Creeped Out?!</a:t>
            </a:r>
            <a:endParaRPr/>
          </a:p>
        </p:txBody>
      </p:sp>
      <p:pic>
        <p:nvPicPr>
          <p:cNvPr id="370" name="Google Shape;370;g6af4932576_0_27"/>
          <p:cNvPicPr preferRelativeResize="0"/>
          <p:nvPr/>
        </p:nvPicPr>
        <p:blipFill rotWithShape="1">
          <a:blip r:embed="rId3">
            <a:alphaModFix/>
          </a:blip>
          <a:srcRect b="0" l="49816" r="0" t="2704"/>
          <a:stretch/>
        </p:blipFill>
        <p:spPr>
          <a:xfrm>
            <a:off x="97500" y="3369800"/>
            <a:ext cx="3340548" cy="3388800"/>
          </a:xfrm>
          <a:prstGeom prst="rect">
            <a:avLst/>
          </a:prstGeom>
          <a:noFill/>
          <a:ln>
            <a:noFill/>
          </a:ln>
        </p:spPr>
      </p:pic>
      <p:pic>
        <p:nvPicPr>
          <p:cNvPr id="371" name="Google Shape;371;g6af4932576_0_27"/>
          <p:cNvPicPr preferRelativeResize="0"/>
          <p:nvPr/>
        </p:nvPicPr>
        <p:blipFill>
          <a:blip r:embed="rId4">
            <a:alphaModFix/>
          </a:blip>
          <a:stretch>
            <a:fillRect/>
          </a:stretch>
        </p:blipFill>
        <p:spPr>
          <a:xfrm>
            <a:off x="7105875" y="162675"/>
            <a:ext cx="5086124" cy="3552950"/>
          </a:xfrm>
          <a:prstGeom prst="rect">
            <a:avLst/>
          </a:prstGeom>
          <a:noFill/>
          <a:ln>
            <a:noFill/>
          </a:ln>
        </p:spPr>
      </p:pic>
      <p:pic>
        <p:nvPicPr>
          <p:cNvPr id="372" name="Google Shape;372;g6af4932576_0_27"/>
          <p:cNvPicPr preferRelativeResize="0"/>
          <p:nvPr/>
        </p:nvPicPr>
        <p:blipFill>
          <a:blip r:embed="rId5">
            <a:alphaModFix/>
          </a:blip>
          <a:stretch>
            <a:fillRect/>
          </a:stretch>
        </p:blipFill>
        <p:spPr>
          <a:xfrm>
            <a:off x="3580475" y="3287725"/>
            <a:ext cx="5857299" cy="3552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65bcbfc221_0_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to Stop </a:t>
            </a:r>
            <a:r>
              <a:rPr lang="en-US"/>
              <a:t>Amazon Stalking </a:t>
            </a:r>
            <a:endParaRPr/>
          </a:p>
        </p:txBody>
      </p:sp>
      <p:pic>
        <p:nvPicPr>
          <p:cNvPr id="378" name="Google Shape;378;g65bcbfc221_0_21"/>
          <p:cNvPicPr preferRelativeResize="0"/>
          <p:nvPr/>
        </p:nvPicPr>
        <p:blipFill>
          <a:blip r:embed="rId3">
            <a:alphaModFix/>
          </a:blip>
          <a:stretch>
            <a:fillRect/>
          </a:stretch>
        </p:blipFill>
        <p:spPr>
          <a:xfrm>
            <a:off x="-4659412" y="3767725"/>
            <a:ext cx="3571875" cy="2143125"/>
          </a:xfrm>
          <a:prstGeom prst="rect">
            <a:avLst/>
          </a:prstGeom>
          <a:noFill/>
          <a:ln>
            <a:noFill/>
          </a:ln>
        </p:spPr>
      </p:pic>
      <p:pic>
        <p:nvPicPr>
          <p:cNvPr id="379" name="Google Shape;379;g65bcbfc221_0_21"/>
          <p:cNvPicPr preferRelativeResize="0"/>
          <p:nvPr/>
        </p:nvPicPr>
        <p:blipFill>
          <a:blip r:embed="rId4">
            <a:alphaModFix/>
          </a:blip>
          <a:stretch>
            <a:fillRect/>
          </a:stretch>
        </p:blipFill>
        <p:spPr>
          <a:xfrm>
            <a:off x="-3649209" y="487305"/>
            <a:ext cx="2561675" cy="2328796"/>
          </a:xfrm>
          <a:prstGeom prst="rect">
            <a:avLst/>
          </a:prstGeom>
          <a:noFill/>
          <a:ln>
            <a:noFill/>
          </a:ln>
        </p:spPr>
      </p:pic>
      <p:pic>
        <p:nvPicPr>
          <p:cNvPr id="380" name="Google Shape;380;g65bcbfc221_0_21"/>
          <p:cNvPicPr preferRelativeResize="0"/>
          <p:nvPr/>
        </p:nvPicPr>
        <p:blipFill>
          <a:blip r:embed="rId5">
            <a:alphaModFix/>
          </a:blip>
          <a:stretch>
            <a:fillRect/>
          </a:stretch>
        </p:blipFill>
        <p:spPr>
          <a:xfrm>
            <a:off x="4693708" y="1437000"/>
            <a:ext cx="4996950" cy="2911000"/>
          </a:xfrm>
          <a:prstGeom prst="rect">
            <a:avLst/>
          </a:prstGeom>
          <a:noFill/>
          <a:ln>
            <a:noFill/>
          </a:ln>
        </p:spPr>
      </p:pic>
      <p:pic>
        <p:nvPicPr>
          <p:cNvPr id="381" name="Google Shape;381;g65bcbfc221_0_21"/>
          <p:cNvPicPr preferRelativeResize="0"/>
          <p:nvPr/>
        </p:nvPicPr>
        <p:blipFill>
          <a:blip r:embed="rId6">
            <a:alphaModFix/>
          </a:blip>
          <a:stretch>
            <a:fillRect/>
          </a:stretch>
        </p:blipFill>
        <p:spPr>
          <a:xfrm>
            <a:off x="168975" y="1437000"/>
            <a:ext cx="3972350" cy="5268600"/>
          </a:xfrm>
          <a:prstGeom prst="rect">
            <a:avLst/>
          </a:prstGeom>
          <a:noFill/>
          <a:ln>
            <a:noFill/>
          </a:ln>
        </p:spPr>
      </p:pic>
      <p:pic>
        <p:nvPicPr>
          <p:cNvPr id="382" name="Google Shape;382;g65bcbfc221_0_21"/>
          <p:cNvPicPr preferRelativeResize="0"/>
          <p:nvPr/>
        </p:nvPicPr>
        <p:blipFill rotWithShape="1">
          <a:blip r:embed="rId7">
            <a:alphaModFix/>
          </a:blip>
          <a:srcRect b="6288" l="0" r="0" t="0"/>
          <a:stretch/>
        </p:blipFill>
        <p:spPr>
          <a:xfrm>
            <a:off x="8945225" y="3584850"/>
            <a:ext cx="3111075" cy="299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g6af4932576_0_4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6af4932576_0_4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pic>
        <p:nvPicPr>
          <p:cNvPr id="389" name="Google Shape;389;g6af4932576_0_47"/>
          <p:cNvPicPr preferRelativeResize="0"/>
          <p:nvPr/>
        </p:nvPicPr>
        <p:blipFill>
          <a:blip r:embed="rId3">
            <a:alphaModFix/>
          </a:blip>
          <a:stretch>
            <a:fillRect/>
          </a:stretch>
        </p:blipFill>
        <p:spPr>
          <a:xfrm>
            <a:off x="8376758" y="4724400"/>
            <a:ext cx="3226046" cy="1798975"/>
          </a:xfrm>
          <a:prstGeom prst="rect">
            <a:avLst/>
          </a:prstGeom>
          <a:noFill/>
          <a:ln>
            <a:noFill/>
          </a:ln>
        </p:spPr>
      </p:pic>
      <p:pic>
        <p:nvPicPr>
          <p:cNvPr id="390" name="Google Shape;390;g6af4932576_0_47"/>
          <p:cNvPicPr preferRelativeResize="0"/>
          <p:nvPr/>
        </p:nvPicPr>
        <p:blipFill>
          <a:blip r:embed="rId4">
            <a:alphaModFix/>
          </a:blip>
          <a:stretch>
            <a:fillRect/>
          </a:stretch>
        </p:blipFill>
        <p:spPr>
          <a:xfrm>
            <a:off x="9630325" y="0"/>
            <a:ext cx="2561683" cy="2911000"/>
          </a:xfrm>
          <a:prstGeom prst="rect">
            <a:avLst/>
          </a:prstGeom>
          <a:noFill/>
          <a:ln>
            <a:noFill/>
          </a:ln>
        </p:spPr>
      </p:pic>
      <p:pic>
        <p:nvPicPr>
          <p:cNvPr id="391" name="Google Shape;391;g6af4932576_0_47"/>
          <p:cNvPicPr preferRelativeResize="0"/>
          <p:nvPr/>
        </p:nvPicPr>
        <p:blipFill>
          <a:blip r:embed="rId5">
            <a:alphaModFix/>
          </a:blip>
          <a:stretch>
            <a:fillRect/>
          </a:stretch>
        </p:blipFill>
        <p:spPr>
          <a:xfrm>
            <a:off x="221575" y="1051900"/>
            <a:ext cx="7143750" cy="571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6aeaa6638c_0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to Stop Amazon Echo from Stalking </a:t>
            </a:r>
            <a:endParaRPr/>
          </a:p>
        </p:txBody>
      </p:sp>
      <p:pic>
        <p:nvPicPr>
          <p:cNvPr id="397" name="Google Shape;397;g6aeaa6638c_0_1"/>
          <p:cNvPicPr preferRelativeResize="0"/>
          <p:nvPr/>
        </p:nvPicPr>
        <p:blipFill rotWithShape="1">
          <a:blip r:embed="rId3">
            <a:alphaModFix/>
          </a:blip>
          <a:srcRect b="16104" l="32034" r="31554" t="15743"/>
          <a:stretch/>
        </p:blipFill>
        <p:spPr>
          <a:xfrm>
            <a:off x="4611650" y="2738600"/>
            <a:ext cx="3690264" cy="4119400"/>
          </a:xfrm>
          <a:prstGeom prst="rect">
            <a:avLst/>
          </a:prstGeom>
          <a:noFill/>
          <a:ln>
            <a:noFill/>
          </a:ln>
        </p:spPr>
      </p:pic>
      <p:pic>
        <p:nvPicPr>
          <p:cNvPr id="398" name="Google Shape;398;g6aeaa6638c_0_1"/>
          <p:cNvPicPr preferRelativeResize="0"/>
          <p:nvPr/>
        </p:nvPicPr>
        <p:blipFill>
          <a:blip r:embed="rId4">
            <a:alphaModFix/>
          </a:blip>
          <a:stretch>
            <a:fillRect/>
          </a:stretch>
        </p:blipFill>
        <p:spPr>
          <a:xfrm>
            <a:off x="7511325" y="3923125"/>
            <a:ext cx="4680675" cy="2934875"/>
          </a:xfrm>
          <a:prstGeom prst="rect">
            <a:avLst/>
          </a:prstGeom>
          <a:noFill/>
          <a:ln>
            <a:noFill/>
          </a:ln>
        </p:spPr>
      </p:pic>
      <p:pic>
        <p:nvPicPr>
          <p:cNvPr id="399" name="Google Shape;399;g6aeaa6638c_0_1"/>
          <p:cNvPicPr preferRelativeResize="0"/>
          <p:nvPr/>
        </p:nvPicPr>
        <p:blipFill>
          <a:blip r:embed="rId5">
            <a:alphaModFix/>
          </a:blip>
          <a:stretch>
            <a:fillRect/>
          </a:stretch>
        </p:blipFill>
        <p:spPr>
          <a:xfrm>
            <a:off x="7433325" y="1506725"/>
            <a:ext cx="4758675" cy="2934875"/>
          </a:xfrm>
          <a:prstGeom prst="rect">
            <a:avLst/>
          </a:prstGeom>
          <a:noFill/>
          <a:ln>
            <a:noFill/>
          </a:ln>
        </p:spPr>
      </p:pic>
      <p:pic>
        <p:nvPicPr>
          <p:cNvPr id="400" name="Google Shape;400;g6aeaa6638c_0_1"/>
          <p:cNvPicPr preferRelativeResize="0"/>
          <p:nvPr/>
        </p:nvPicPr>
        <p:blipFill>
          <a:blip r:embed="rId6">
            <a:alphaModFix/>
          </a:blip>
          <a:stretch>
            <a:fillRect/>
          </a:stretch>
        </p:blipFill>
        <p:spPr>
          <a:xfrm>
            <a:off x="0" y="2738600"/>
            <a:ext cx="4758675" cy="411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g6af4932576_0_56"/>
          <p:cNvPicPr preferRelativeResize="0"/>
          <p:nvPr/>
        </p:nvPicPr>
        <p:blipFill rotWithShape="1">
          <a:blip r:embed="rId3">
            <a:alphaModFix/>
          </a:blip>
          <a:srcRect b="0" l="8230" r="-8230" t="0"/>
          <a:stretch/>
        </p:blipFill>
        <p:spPr>
          <a:xfrm>
            <a:off x="1631264" y="1062913"/>
            <a:ext cx="9606774" cy="4732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g6af4932576_2_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411" name="Google Shape;411;g6af4932576_2_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5B0F00"/>
              </a:buClr>
              <a:buSzPts val="2400"/>
              <a:buFont typeface="Georgia"/>
              <a:buAutoNum type="arabicPeriod"/>
            </a:pPr>
            <a:r>
              <a:rPr lang="en-US" sz="2400" u="sng">
                <a:solidFill>
                  <a:srgbClr val="5B0F00"/>
                </a:solidFill>
                <a:latin typeface="Georgia"/>
                <a:ea typeface="Georgia"/>
                <a:cs typeface="Georgia"/>
                <a:sym typeface="Georgia"/>
                <a:hlinkClick r:id="rId3"/>
              </a:rPr>
              <a:t>https://www.investopedia.com/articles/insights/090716/7-ways-amazon-uses-big-data-stalk-you-amzn.asp</a:t>
            </a:r>
            <a:endParaRPr sz="2400">
              <a:solidFill>
                <a:srgbClr val="5B0F00"/>
              </a:solidFill>
              <a:latin typeface="Georgia"/>
              <a:ea typeface="Georgia"/>
              <a:cs typeface="Georgia"/>
              <a:sym typeface="Georgia"/>
            </a:endParaRPr>
          </a:p>
          <a:p>
            <a:pPr indent="-381000" lvl="0" marL="457200" rtl="0" algn="l">
              <a:lnSpc>
                <a:spcPct val="100000"/>
              </a:lnSpc>
              <a:spcBef>
                <a:spcPts val="0"/>
              </a:spcBef>
              <a:spcAft>
                <a:spcPts val="0"/>
              </a:spcAft>
              <a:buClr>
                <a:srgbClr val="5B0F00"/>
              </a:buClr>
              <a:buSzPts val="2400"/>
              <a:buFont typeface="Georgia"/>
              <a:buAutoNum type="arabicPeriod"/>
            </a:pPr>
            <a:r>
              <a:rPr lang="en-US" sz="2400" u="sng">
                <a:solidFill>
                  <a:srgbClr val="5B0F00"/>
                </a:solidFill>
                <a:latin typeface="Georgia"/>
                <a:ea typeface="Georgia"/>
                <a:cs typeface="Georgia"/>
                <a:sym typeface="Georgia"/>
                <a:hlinkClick r:id="rId4"/>
              </a:rPr>
              <a:t>https://www.techuntold.com/stop-amazon-ads-related-searches-other-websites/</a:t>
            </a:r>
            <a:r>
              <a:rPr lang="en-US" sz="2400">
                <a:solidFill>
                  <a:srgbClr val="5B0F00"/>
                </a:solidFill>
                <a:latin typeface="Georgia"/>
                <a:ea typeface="Georgia"/>
                <a:cs typeface="Georgia"/>
                <a:sym typeface="Georgia"/>
              </a:rPr>
              <a:t> </a:t>
            </a:r>
            <a:endParaRPr sz="2400">
              <a:solidFill>
                <a:srgbClr val="5B0F00"/>
              </a:solidFill>
              <a:latin typeface="Georgia"/>
              <a:ea typeface="Georgia"/>
              <a:cs typeface="Georgia"/>
              <a:sym typeface="Georgia"/>
            </a:endParaRPr>
          </a:p>
          <a:p>
            <a:pPr indent="-381000" lvl="0" marL="457200" rtl="0" algn="l">
              <a:lnSpc>
                <a:spcPct val="100000"/>
              </a:lnSpc>
              <a:spcBef>
                <a:spcPts val="0"/>
              </a:spcBef>
              <a:spcAft>
                <a:spcPts val="0"/>
              </a:spcAft>
              <a:buClr>
                <a:srgbClr val="5B0F00"/>
              </a:buClr>
              <a:buSzPts val="2400"/>
              <a:buFont typeface="Georgia"/>
              <a:buAutoNum type="arabicPeriod"/>
            </a:pPr>
            <a:r>
              <a:rPr lang="en-US" sz="2400" u="sng">
                <a:solidFill>
                  <a:srgbClr val="5B0F00"/>
                </a:solidFill>
                <a:latin typeface="Georgia"/>
                <a:ea typeface="Georgia"/>
                <a:cs typeface="Georgia"/>
                <a:sym typeface="Georgia"/>
                <a:hlinkClick r:id="rId5"/>
              </a:rPr>
              <a:t>https://blogs.wsj.com/digits/2014/01/17/amazon-wants-to-ship-your-package-before-you-buy-it/</a:t>
            </a:r>
            <a:endParaRPr sz="2400">
              <a:solidFill>
                <a:srgbClr val="5B0F00"/>
              </a:solidFill>
              <a:latin typeface="Georgia"/>
              <a:ea typeface="Georgia"/>
              <a:cs typeface="Georgia"/>
              <a:sym typeface="Georgia"/>
            </a:endParaRPr>
          </a:p>
          <a:p>
            <a:pPr indent="0" lvl="0" marL="0" rtl="0" algn="l">
              <a:spcBef>
                <a:spcPts val="1000"/>
              </a:spcBef>
              <a:spcAft>
                <a:spcPts val="0"/>
              </a:spcAft>
              <a:buNone/>
            </a:pPr>
            <a:r>
              <a:t/>
            </a:r>
            <a:endParaRPr/>
          </a:p>
          <a:p>
            <a:pPr indent="0" lvl="0" marL="0" rtl="0" algn="l">
              <a:spcBef>
                <a:spcPts val="2100"/>
              </a:spcBef>
              <a:spcAft>
                <a:spcPts val="21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g6af4932576_0_5"/>
          <p:cNvPicPr preferRelativeResize="0"/>
          <p:nvPr/>
        </p:nvPicPr>
        <p:blipFill>
          <a:blip r:embed="rId3">
            <a:alphaModFix/>
          </a:blip>
          <a:stretch>
            <a:fillRect/>
          </a:stretch>
        </p:blipFill>
        <p:spPr>
          <a:xfrm>
            <a:off x="12475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65bcbfc221_0_35"/>
          <p:cNvSpPr txBox="1"/>
          <p:nvPr>
            <p:ph type="ctrTitle"/>
          </p:nvPr>
        </p:nvSpPr>
        <p:spPr>
          <a:xfrm>
            <a:off x="728525" y="675875"/>
            <a:ext cx="6210900" cy="2335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6000">
                <a:latin typeface="Caveat"/>
                <a:ea typeface="Caveat"/>
                <a:cs typeface="Caveat"/>
                <a:sym typeface="Caveat"/>
              </a:rPr>
              <a:t>How Amazon uses Big Data to stalk you? </a:t>
            </a:r>
            <a:endParaRPr sz="6000">
              <a:latin typeface="Caveat"/>
              <a:ea typeface="Caveat"/>
              <a:cs typeface="Caveat"/>
              <a:sym typeface="Caveat"/>
            </a:endParaRPr>
          </a:p>
        </p:txBody>
      </p:sp>
      <p:sp>
        <p:nvSpPr>
          <p:cNvPr id="300" name="Google Shape;300;g65bcbfc221_0_35"/>
          <p:cNvSpPr txBox="1"/>
          <p:nvPr>
            <p:ph idx="1" type="subTitle"/>
          </p:nvPr>
        </p:nvSpPr>
        <p:spPr>
          <a:xfrm>
            <a:off x="404700" y="3932250"/>
            <a:ext cx="7617300" cy="2640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2600">
                <a:latin typeface="Caveat"/>
                <a:ea typeface="Caveat"/>
                <a:cs typeface="Caveat"/>
                <a:sym typeface="Caveat"/>
              </a:rPr>
              <a:t>Authors : </a:t>
            </a:r>
            <a:endParaRPr b="1" sz="2600">
              <a:latin typeface="Caveat"/>
              <a:ea typeface="Caveat"/>
              <a:cs typeface="Caveat"/>
              <a:sym typeface="Caveat"/>
            </a:endParaRPr>
          </a:p>
          <a:p>
            <a:pPr indent="0" lvl="0" marL="914400" rtl="0" algn="l">
              <a:spcBef>
                <a:spcPts val="0"/>
              </a:spcBef>
              <a:spcAft>
                <a:spcPts val="0"/>
              </a:spcAft>
              <a:buNone/>
            </a:pPr>
            <a:r>
              <a:rPr b="1" lang="en-US" sz="2600">
                <a:latin typeface="Caveat"/>
                <a:ea typeface="Caveat"/>
                <a:cs typeface="Caveat"/>
                <a:sym typeface="Caveat"/>
              </a:rPr>
              <a:t>Anusha Karunakaran  </a:t>
            </a:r>
            <a:endParaRPr b="1" sz="2600">
              <a:latin typeface="Caveat"/>
              <a:ea typeface="Caveat"/>
              <a:cs typeface="Caveat"/>
              <a:sym typeface="Caveat"/>
            </a:endParaRPr>
          </a:p>
          <a:p>
            <a:pPr indent="0" lvl="0" marL="914400" rtl="0" algn="l">
              <a:spcBef>
                <a:spcPts val="0"/>
              </a:spcBef>
              <a:spcAft>
                <a:spcPts val="0"/>
              </a:spcAft>
              <a:buNone/>
            </a:pPr>
            <a:r>
              <a:rPr b="1" lang="en-US" sz="2600">
                <a:latin typeface="Caveat"/>
                <a:ea typeface="Caveat"/>
                <a:cs typeface="Caveat"/>
                <a:sym typeface="Caveat"/>
              </a:rPr>
              <a:t>Chandrashila Chattopadhyay</a:t>
            </a:r>
            <a:endParaRPr b="1" sz="2600">
              <a:latin typeface="Caveat"/>
              <a:ea typeface="Caveat"/>
              <a:cs typeface="Caveat"/>
              <a:sym typeface="Caveat"/>
            </a:endParaRPr>
          </a:p>
          <a:p>
            <a:pPr indent="0" lvl="0" marL="914400" rtl="0" algn="l">
              <a:spcBef>
                <a:spcPts val="0"/>
              </a:spcBef>
              <a:spcAft>
                <a:spcPts val="0"/>
              </a:spcAft>
              <a:buNone/>
            </a:pPr>
            <a:r>
              <a:rPr b="1" lang="en-US" sz="2600">
                <a:latin typeface="Caveat"/>
                <a:ea typeface="Caveat"/>
                <a:cs typeface="Caveat"/>
                <a:sym typeface="Caveat"/>
              </a:rPr>
              <a:t>Lisa Gray </a:t>
            </a:r>
            <a:endParaRPr b="1" sz="2600">
              <a:latin typeface="Caveat"/>
              <a:ea typeface="Caveat"/>
              <a:cs typeface="Caveat"/>
              <a:sym typeface="Caveat"/>
            </a:endParaRPr>
          </a:p>
          <a:p>
            <a:pPr indent="0" lvl="0" marL="914400" rtl="0" algn="l">
              <a:spcBef>
                <a:spcPts val="0"/>
              </a:spcBef>
              <a:spcAft>
                <a:spcPts val="0"/>
              </a:spcAft>
              <a:buNone/>
            </a:pPr>
            <a:r>
              <a:rPr b="1" lang="en-US" sz="2600">
                <a:latin typeface="Caveat"/>
                <a:ea typeface="Caveat"/>
                <a:cs typeface="Caveat"/>
                <a:sym typeface="Caveat"/>
              </a:rPr>
              <a:t>Manasa Krishna</a:t>
            </a:r>
            <a:endParaRPr b="1" sz="2600">
              <a:latin typeface="Caveat"/>
              <a:ea typeface="Caveat"/>
              <a:cs typeface="Caveat"/>
              <a:sym typeface="Caveat"/>
            </a:endParaRPr>
          </a:p>
          <a:p>
            <a:pPr indent="0" lvl="0" marL="914400" rtl="0" algn="l">
              <a:spcBef>
                <a:spcPts val="0"/>
              </a:spcBef>
              <a:spcAft>
                <a:spcPts val="0"/>
              </a:spcAft>
              <a:buNone/>
            </a:pPr>
            <a:r>
              <a:rPr b="1" lang="en-US" sz="2600">
                <a:latin typeface="Caveat"/>
                <a:ea typeface="Caveat"/>
                <a:cs typeface="Caveat"/>
                <a:sym typeface="Caveat"/>
              </a:rPr>
              <a:t>Michelle White</a:t>
            </a:r>
            <a:endParaRPr b="1" sz="2600">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g6af4932576_4_0"/>
          <p:cNvSpPr txBox="1"/>
          <p:nvPr>
            <p:ph type="title"/>
          </p:nvPr>
        </p:nvSpPr>
        <p:spPr>
          <a:xfrm>
            <a:off x="6990525" y="1127125"/>
            <a:ext cx="4363200" cy="2245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makes Amazon different?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They know U</a:t>
            </a:r>
            <a:endParaRPr/>
          </a:p>
          <a:p>
            <a:pPr indent="0" lvl="0" marL="0" rtl="0" algn="l">
              <a:spcBef>
                <a:spcPts val="1000"/>
              </a:spcBef>
              <a:spcAft>
                <a:spcPts val="2100"/>
              </a:spcAft>
              <a:buNone/>
            </a:pPr>
            <a:r>
              <a:t/>
            </a:r>
            <a:endParaRPr sz="2700">
              <a:solidFill>
                <a:srgbClr val="E2127A"/>
              </a:solidFill>
              <a:highlight>
                <a:srgbClr val="FFFFFF"/>
              </a:highlight>
              <a:latin typeface="Arial"/>
              <a:ea typeface="Arial"/>
              <a:cs typeface="Arial"/>
              <a:sym typeface="Arial"/>
            </a:endParaRPr>
          </a:p>
        </p:txBody>
      </p:sp>
      <p:pic>
        <p:nvPicPr>
          <p:cNvPr id="306" name="Google Shape;306;g6af4932576_4_0"/>
          <p:cNvPicPr preferRelativeResize="0"/>
          <p:nvPr/>
        </p:nvPicPr>
        <p:blipFill>
          <a:blip r:embed="rId3">
            <a:alphaModFix/>
          </a:blip>
          <a:stretch>
            <a:fillRect/>
          </a:stretch>
        </p:blipFill>
        <p:spPr>
          <a:xfrm>
            <a:off x="7105600" y="3544100"/>
            <a:ext cx="4743450" cy="2667000"/>
          </a:xfrm>
          <a:prstGeom prst="rect">
            <a:avLst/>
          </a:prstGeom>
          <a:noFill/>
          <a:ln>
            <a:noFill/>
          </a:ln>
        </p:spPr>
      </p:pic>
      <p:pic>
        <p:nvPicPr>
          <p:cNvPr id="307" name="Google Shape;307;g6af4932576_4_0"/>
          <p:cNvPicPr preferRelativeResize="0"/>
          <p:nvPr/>
        </p:nvPicPr>
        <p:blipFill>
          <a:blip r:embed="rId4">
            <a:alphaModFix/>
          </a:blip>
          <a:stretch>
            <a:fillRect/>
          </a:stretch>
        </p:blipFill>
        <p:spPr>
          <a:xfrm>
            <a:off x="122275" y="802975"/>
            <a:ext cx="6562350" cy="575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g65bcbfc221_0_6"/>
          <p:cNvSpPr txBox="1"/>
          <p:nvPr>
            <p:ph type="title"/>
          </p:nvPr>
        </p:nvSpPr>
        <p:spPr>
          <a:xfrm>
            <a:off x="0" y="137700"/>
            <a:ext cx="12192000" cy="138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Why does Amazon Stalk its users? </a:t>
            </a:r>
            <a:r>
              <a:rPr lang="en-US"/>
              <a:t> </a:t>
            </a:r>
            <a:endParaRPr/>
          </a:p>
        </p:txBody>
      </p:sp>
      <p:pic>
        <p:nvPicPr>
          <p:cNvPr id="313" name="Google Shape;313;g65bcbfc221_0_6"/>
          <p:cNvPicPr preferRelativeResize="0"/>
          <p:nvPr/>
        </p:nvPicPr>
        <p:blipFill>
          <a:blip r:embed="rId3">
            <a:alphaModFix/>
          </a:blip>
          <a:stretch>
            <a:fillRect/>
          </a:stretch>
        </p:blipFill>
        <p:spPr>
          <a:xfrm>
            <a:off x="897875" y="853800"/>
            <a:ext cx="10396249" cy="6004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65bcbfc221_0_3"/>
          <p:cNvSpPr txBox="1"/>
          <p:nvPr/>
        </p:nvSpPr>
        <p:spPr>
          <a:xfrm>
            <a:off x="14407325" y="1062925"/>
            <a:ext cx="9800400" cy="1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19" name="Google Shape;319;g65bcbfc221_0_3"/>
          <p:cNvPicPr preferRelativeResize="0"/>
          <p:nvPr/>
        </p:nvPicPr>
        <p:blipFill>
          <a:blip r:embed="rId3">
            <a:alphaModFix/>
          </a:blip>
          <a:stretch>
            <a:fillRect/>
          </a:stretch>
        </p:blipFill>
        <p:spPr>
          <a:xfrm>
            <a:off x="152400" y="0"/>
            <a:ext cx="12039599" cy="6858000"/>
          </a:xfrm>
          <a:prstGeom prst="rect">
            <a:avLst/>
          </a:prstGeom>
          <a:noFill/>
          <a:ln>
            <a:noFill/>
          </a:ln>
        </p:spPr>
      </p:pic>
      <p:sp>
        <p:nvSpPr>
          <p:cNvPr id="320" name="Google Shape;320;g65bcbfc221_0_3"/>
          <p:cNvSpPr txBox="1"/>
          <p:nvPr/>
        </p:nvSpPr>
        <p:spPr>
          <a:xfrm>
            <a:off x="3306525" y="836850"/>
            <a:ext cx="4633200" cy="29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rPr>
              <a:t>How does amazon stalk its users</a:t>
            </a:r>
            <a:endParaRPr sz="50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1"/>
          <p:cNvPicPr preferRelativeResize="0"/>
          <p:nvPr/>
        </p:nvPicPr>
        <p:blipFill rotWithShape="1">
          <a:blip r:embed="rId3">
            <a:alphaModFix/>
          </a:blip>
          <a:srcRect b="0" l="0" r="0" t="0"/>
          <a:stretch/>
        </p:blipFill>
        <p:spPr>
          <a:xfrm>
            <a:off x="4527822" y="409389"/>
            <a:ext cx="2259966" cy="1844043"/>
          </a:xfrm>
          <a:prstGeom prst="rect">
            <a:avLst/>
          </a:prstGeom>
          <a:noFill/>
          <a:ln>
            <a:noFill/>
          </a:ln>
        </p:spPr>
      </p:pic>
      <p:pic>
        <p:nvPicPr>
          <p:cNvPr id="326" name="Google Shape;326;p1"/>
          <p:cNvPicPr preferRelativeResize="0"/>
          <p:nvPr/>
        </p:nvPicPr>
        <p:blipFill rotWithShape="1">
          <a:blip r:embed="rId4">
            <a:alphaModFix/>
          </a:blip>
          <a:srcRect b="0" l="0" r="0" t="0"/>
          <a:stretch/>
        </p:blipFill>
        <p:spPr>
          <a:xfrm>
            <a:off x="7543429" y="602406"/>
            <a:ext cx="1295400" cy="904875"/>
          </a:xfrm>
          <a:prstGeom prst="rect">
            <a:avLst/>
          </a:prstGeom>
          <a:noFill/>
          <a:ln>
            <a:noFill/>
          </a:ln>
        </p:spPr>
      </p:pic>
      <p:pic>
        <p:nvPicPr>
          <p:cNvPr id="327" name="Google Shape;327;p1"/>
          <p:cNvPicPr preferRelativeResize="0"/>
          <p:nvPr/>
        </p:nvPicPr>
        <p:blipFill rotWithShape="1">
          <a:blip r:embed="rId5">
            <a:alphaModFix/>
          </a:blip>
          <a:srcRect b="0" l="0" r="0" t="0"/>
          <a:stretch/>
        </p:blipFill>
        <p:spPr>
          <a:xfrm>
            <a:off x="9351146" y="2455182"/>
            <a:ext cx="1479611" cy="1273440"/>
          </a:xfrm>
          <a:prstGeom prst="rect">
            <a:avLst/>
          </a:prstGeom>
          <a:noFill/>
          <a:ln>
            <a:noFill/>
          </a:ln>
        </p:spPr>
      </p:pic>
      <p:pic>
        <p:nvPicPr>
          <p:cNvPr id="328" name="Google Shape;328;p1"/>
          <p:cNvPicPr preferRelativeResize="0"/>
          <p:nvPr/>
        </p:nvPicPr>
        <p:blipFill rotWithShape="1">
          <a:blip r:embed="rId6">
            <a:alphaModFix/>
          </a:blip>
          <a:srcRect b="0" l="0" r="0" t="0"/>
          <a:stretch/>
        </p:blipFill>
        <p:spPr>
          <a:xfrm>
            <a:off x="7543430" y="4757610"/>
            <a:ext cx="2423605" cy="1824411"/>
          </a:xfrm>
          <a:prstGeom prst="rect">
            <a:avLst/>
          </a:prstGeom>
          <a:noFill/>
          <a:ln>
            <a:noFill/>
          </a:ln>
        </p:spPr>
      </p:pic>
      <p:pic>
        <p:nvPicPr>
          <p:cNvPr id="329" name="Google Shape;329;p1"/>
          <p:cNvPicPr preferRelativeResize="0"/>
          <p:nvPr/>
        </p:nvPicPr>
        <p:blipFill rotWithShape="1">
          <a:blip r:embed="rId7">
            <a:alphaModFix/>
          </a:blip>
          <a:srcRect b="0" l="0" r="0" t="0"/>
          <a:stretch/>
        </p:blipFill>
        <p:spPr>
          <a:xfrm>
            <a:off x="4527818" y="3091902"/>
            <a:ext cx="2242537" cy="1340477"/>
          </a:xfrm>
          <a:prstGeom prst="rect">
            <a:avLst/>
          </a:prstGeom>
          <a:gradFill>
            <a:gsLst>
              <a:gs pos="0">
                <a:srgbClr val="F5F7FC"/>
              </a:gs>
              <a:gs pos="4000">
                <a:srgbClr val="F5F7FC"/>
              </a:gs>
              <a:gs pos="74000">
                <a:srgbClr val="A9BEE4"/>
              </a:gs>
              <a:gs pos="83000">
                <a:srgbClr val="A9BEE4"/>
              </a:gs>
              <a:gs pos="100000">
                <a:srgbClr val="C5D3ED"/>
              </a:gs>
            </a:gsLst>
            <a:lin ang="5400000" scaled="0"/>
          </a:gradFill>
          <a:ln>
            <a:noFill/>
          </a:ln>
        </p:spPr>
      </p:pic>
      <p:sp>
        <p:nvSpPr>
          <p:cNvPr id="330" name="Google Shape;330;p1"/>
          <p:cNvSpPr/>
          <p:nvPr/>
        </p:nvSpPr>
        <p:spPr>
          <a:xfrm rot="10800000">
            <a:off x="7543429" y="2944060"/>
            <a:ext cx="883980" cy="637662"/>
          </a:xfrm>
          <a:prstGeom prst="stripedRightArrow">
            <a:avLst>
              <a:gd fmla="val 43333"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1" name="Google Shape;331;p1"/>
          <p:cNvPicPr preferRelativeResize="0"/>
          <p:nvPr/>
        </p:nvPicPr>
        <p:blipFill rotWithShape="1">
          <a:blip r:embed="rId8">
            <a:alphaModFix/>
          </a:blip>
          <a:srcRect b="0" l="0" r="0" t="0"/>
          <a:stretch/>
        </p:blipFill>
        <p:spPr>
          <a:xfrm>
            <a:off x="1762126" y="4757610"/>
            <a:ext cx="2423606" cy="1950430"/>
          </a:xfrm>
          <a:prstGeom prst="rect">
            <a:avLst/>
          </a:prstGeom>
          <a:noFill/>
          <a:ln>
            <a:noFill/>
          </a:ln>
        </p:spPr>
      </p:pic>
      <p:sp>
        <p:nvSpPr>
          <p:cNvPr id="332" name="Google Shape;332;p1"/>
          <p:cNvSpPr/>
          <p:nvPr/>
        </p:nvSpPr>
        <p:spPr>
          <a:xfrm rot="-8806089">
            <a:off x="7059378" y="4039841"/>
            <a:ext cx="817804" cy="637662"/>
          </a:xfrm>
          <a:prstGeom prst="stripedRightArrow">
            <a:avLst>
              <a:gd fmla="val 43333"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3" name="Google Shape;333;p1"/>
          <p:cNvPicPr preferRelativeResize="0"/>
          <p:nvPr/>
        </p:nvPicPr>
        <p:blipFill rotWithShape="1">
          <a:blip r:embed="rId9">
            <a:alphaModFix/>
          </a:blip>
          <a:srcRect b="0" l="0" r="0" t="0"/>
          <a:stretch/>
        </p:blipFill>
        <p:spPr>
          <a:xfrm>
            <a:off x="254999" y="2253432"/>
            <a:ext cx="2228850" cy="1962150"/>
          </a:xfrm>
          <a:prstGeom prst="rect">
            <a:avLst/>
          </a:prstGeom>
          <a:noFill/>
          <a:ln>
            <a:noFill/>
          </a:ln>
        </p:spPr>
      </p:pic>
      <p:pic>
        <p:nvPicPr>
          <p:cNvPr id="334" name="Google Shape;334;p1"/>
          <p:cNvPicPr preferRelativeResize="0"/>
          <p:nvPr/>
        </p:nvPicPr>
        <p:blipFill rotWithShape="1">
          <a:blip r:embed="rId10">
            <a:alphaModFix/>
          </a:blip>
          <a:srcRect b="0" l="0" r="0" t="0"/>
          <a:stretch/>
        </p:blipFill>
        <p:spPr>
          <a:xfrm>
            <a:off x="1792829" y="796691"/>
            <a:ext cx="1181100" cy="704850"/>
          </a:xfrm>
          <a:prstGeom prst="rect">
            <a:avLst/>
          </a:prstGeom>
          <a:noFill/>
          <a:ln>
            <a:noFill/>
          </a:ln>
        </p:spPr>
      </p:pic>
      <p:sp>
        <p:nvSpPr>
          <p:cNvPr id="335" name="Google Shape;335;p1"/>
          <p:cNvSpPr/>
          <p:nvPr/>
        </p:nvSpPr>
        <p:spPr>
          <a:xfrm>
            <a:off x="2881992" y="2944061"/>
            <a:ext cx="947058" cy="637662"/>
          </a:xfrm>
          <a:prstGeom prst="stripedRightArrow">
            <a:avLst>
              <a:gd fmla="val 43333"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6" name="Google Shape;336;p1"/>
          <p:cNvSpPr/>
          <p:nvPr/>
        </p:nvSpPr>
        <p:spPr>
          <a:xfrm rot="2611423">
            <a:off x="3112763" y="2018391"/>
            <a:ext cx="924298" cy="637662"/>
          </a:xfrm>
          <a:prstGeom prst="stripedRightArrow">
            <a:avLst>
              <a:gd fmla="val 43333"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7" name="Google Shape;337;p1"/>
          <p:cNvSpPr/>
          <p:nvPr/>
        </p:nvSpPr>
        <p:spPr>
          <a:xfrm>
            <a:off x="3114675" y="926982"/>
            <a:ext cx="969301" cy="406519"/>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8" name="Google Shape;338;p1"/>
          <p:cNvSpPr/>
          <p:nvPr/>
        </p:nvSpPr>
        <p:spPr>
          <a:xfrm>
            <a:off x="6868182" y="926982"/>
            <a:ext cx="532743" cy="50176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9" name="Google Shape;339;p1"/>
          <p:cNvSpPr/>
          <p:nvPr/>
        </p:nvSpPr>
        <p:spPr>
          <a:xfrm rot="5400000">
            <a:off x="8983651" y="1196817"/>
            <a:ext cx="1295400" cy="919199"/>
          </a:xfrm>
          <a:prstGeom prst="bentArrow">
            <a:avLst>
              <a:gd fmla="val 23487"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0" name="Google Shape;340;p1"/>
          <p:cNvSpPr/>
          <p:nvPr/>
        </p:nvSpPr>
        <p:spPr>
          <a:xfrm rot="10800000">
            <a:off x="4527819" y="5405013"/>
            <a:ext cx="2340361" cy="501768"/>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1" name="Google Shape;341;p1"/>
          <p:cNvSpPr/>
          <p:nvPr/>
        </p:nvSpPr>
        <p:spPr>
          <a:xfrm rot="-5400000">
            <a:off x="511273" y="5004628"/>
            <a:ext cx="1295400" cy="919199"/>
          </a:xfrm>
          <a:prstGeom prst="bentArrow">
            <a:avLst>
              <a:gd fmla="val 23487"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2" name="Google Shape;342;p1"/>
          <p:cNvSpPr/>
          <p:nvPr/>
        </p:nvSpPr>
        <p:spPr>
          <a:xfrm rot="-3853575">
            <a:off x="1433900" y="1626602"/>
            <a:ext cx="571320" cy="501768"/>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1"/>
          <p:cNvSpPr/>
          <p:nvPr/>
        </p:nvSpPr>
        <p:spPr>
          <a:xfrm flipH="1" rot="-3853575">
            <a:off x="9763271" y="4021179"/>
            <a:ext cx="655359" cy="501768"/>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4" name="Google Shape;344;p1"/>
          <p:cNvSpPr/>
          <p:nvPr/>
        </p:nvSpPr>
        <p:spPr>
          <a:xfrm rot="-5400000">
            <a:off x="5239804" y="2364086"/>
            <a:ext cx="569397" cy="590550"/>
          </a:xfrm>
          <a:custGeom>
            <a:rect b="b" l="l" r="r" t="t"/>
            <a:pathLst>
              <a:path extrusionOk="0" h="120000" w="120000">
                <a:moveTo>
                  <a:pt x="0" y="0"/>
                </a:moveTo>
                <a:lnTo>
                  <a:pt x="120000" y="0"/>
                </a:lnTo>
                <a:lnTo>
                  <a:pt x="120000" y="120000"/>
                </a:lnTo>
                <a:lnTo>
                  <a:pt x="0" y="120000"/>
                </a:lnTo>
                <a:close/>
                <a:moveTo>
                  <a:pt x="15000" y="43729"/>
                </a:moveTo>
                <a:lnTo>
                  <a:pt x="15000" y="76271"/>
                </a:lnTo>
                <a:lnTo>
                  <a:pt x="43125" y="76271"/>
                </a:lnTo>
                <a:lnTo>
                  <a:pt x="71250" y="103388"/>
                </a:lnTo>
                <a:lnTo>
                  <a:pt x="71250" y="16612"/>
                </a:lnTo>
                <a:lnTo>
                  <a:pt x="43125" y="43729"/>
                </a:lnTo>
                <a:close/>
              </a:path>
              <a:path extrusionOk="0" fill="darken" h="120000" w="120000">
                <a:moveTo>
                  <a:pt x="15000" y="43729"/>
                </a:moveTo>
                <a:lnTo>
                  <a:pt x="15000" y="76271"/>
                </a:lnTo>
                <a:lnTo>
                  <a:pt x="43125" y="76271"/>
                </a:lnTo>
                <a:lnTo>
                  <a:pt x="71250" y="103388"/>
                </a:lnTo>
                <a:lnTo>
                  <a:pt x="71250" y="16612"/>
                </a:lnTo>
                <a:lnTo>
                  <a:pt x="43125" y="43729"/>
                </a:lnTo>
                <a:close/>
              </a:path>
              <a:path extrusionOk="0" fill="none" h="120000" w="120000">
                <a:moveTo>
                  <a:pt x="15000" y="43729"/>
                </a:moveTo>
                <a:lnTo>
                  <a:pt x="43125" y="43729"/>
                </a:lnTo>
                <a:lnTo>
                  <a:pt x="71250" y="16612"/>
                </a:lnTo>
                <a:lnTo>
                  <a:pt x="71250" y="103388"/>
                </a:lnTo>
                <a:lnTo>
                  <a:pt x="43125" y="76271"/>
                </a:lnTo>
                <a:lnTo>
                  <a:pt x="15000" y="76271"/>
                </a:lnTo>
                <a:close/>
                <a:moveTo>
                  <a:pt x="82500" y="43729"/>
                </a:moveTo>
                <a:lnTo>
                  <a:pt x="105000" y="27459"/>
                </a:lnTo>
                <a:moveTo>
                  <a:pt x="82500" y="60000"/>
                </a:moveTo>
                <a:lnTo>
                  <a:pt x="105000" y="60000"/>
                </a:lnTo>
                <a:moveTo>
                  <a:pt x="82500" y="76271"/>
                </a:moveTo>
                <a:lnTo>
                  <a:pt x="105000" y="92541"/>
                </a:lnTo>
              </a:path>
              <a:path extrusionOk="0" fill="none" h="120000" w="120000">
                <a:moveTo>
                  <a:pt x="0" y="0"/>
                </a:moveTo>
                <a:lnTo>
                  <a:pt x="120000" y="0"/>
                </a:lnTo>
                <a:lnTo>
                  <a:pt x="120000" y="120000"/>
                </a:lnTo>
                <a:lnTo>
                  <a:pt x="0" y="120000"/>
                </a:lnTo>
                <a:close/>
              </a:path>
            </a:pathLst>
          </a:cu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b="0" l="0" r="0" t="0"/>
          <a:stretch/>
        </p:blipFill>
        <p:spPr>
          <a:xfrm>
            <a:off x="628650" y="3181350"/>
            <a:ext cx="4286250" cy="3143250"/>
          </a:xfrm>
          <a:prstGeom prst="rect">
            <a:avLst/>
          </a:prstGeom>
          <a:noFill/>
          <a:ln>
            <a:noFill/>
          </a:ln>
        </p:spPr>
      </p:pic>
      <p:pic>
        <p:nvPicPr>
          <p:cNvPr id="350" name="Google Shape;350;p3"/>
          <p:cNvPicPr preferRelativeResize="0"/>
          <p:nvPr/>
        </p:nvPicPr>
        <p:blipFill rotWithShape="1">
          <a:blip r:embed="rId4">
            <a:alphaModFix/>
          </a:blip>
          <a:srcRect b="0" l="0" r="0" t="0"/>
          <a:stretch/>
        </p:blipFill>
        <p:spPr>
          <a:xfrm>
            <a:off x="4914900" y="133350"/>
            <a:ext cx="7115175" cy="42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g6af4932576_0_10"/>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Alexa is Listening </a:t>
            </a:r>
            <a:endParaRPr/>
          </a:p>
        </p:txBody>
      </p:sp>
      <p:pic>
        <p:nvPicPr>
          <p:cNvPr id="356" name="Google Shape;356;g6af4932576_0_10"/>
          <p:cNvPicPr preferRelativeResize="0"/>
          <p:nvPr/>
        </p:nvPicPr>
        <p:blipFill>
          <a:blip r:embed="rId3">
            <a:alphaModFix/>
          </a:blip>
          <a:stretch>
            <a:fillRect/>
          </a:stretch>
        </p:blipFill>
        <p:spPr>
          <a:xfrm>
            <a:off x="500056" y="2484775"/>
            <a:ext cx="5246850" cy="293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2019-11-04T15:21:34Z</dcterms:created>
  <dc:creator>chandrashila chattopadhyay</dc:creator>
</cp:coreProperties>
</file>